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1"/>
  </p:notesMasterIdLst>
  <p:handoutMasterIdLst>
    <p:handoutMasterId r:id="rId42"/>
  </p:handoutMasterIdLst>
  <p:sldIdLst>
    <p:sldId id="303" r:id="rId5"/>
    <p:sldId id="341" r:id="rId6"/>
    <p:sldId id="271" r:id="rId7"/>
    <p:sldId id="329" r:id="rId8"/>
    <p:sldId id="330" r:id="rId9"/>
    <p:sldId id="331" r:id="rId10"/>
    <p:sldId id="305" r:id="rId11"/>
    <p:sldId id="332" r:id="rId12"/>
    <p:sldId id="333" r:id="rId13"/>
    <p:sldId id="334" r:id="rId14"/>
    <p:sldId id="280" r:id="rId15"/>
    <p:sldId id="324" r:id="rId16"/>
    <p:sldId id="312" r:id="rId17"/>
    <p:sldId id="328" r:id="rId18"/>
    <p:sldId id="325" r:id="rId19"/>
    <p:sldId id="326" r:id="rId20"/>
    <p:sldId id="320" r:id="rId21"/>
    <p:sldId id="321" r:id="rId22"/>
    <p:sldId id="319" r:id="rId23"/>
    <p:sldId id="335" r:id="rId24"/>
    <p:sldId id="336" r:id="rId25"/>
    <p:sldId id="337" r:id="rId26"/>
    <p:sldId id="338" r:id="rId27"/>
    <p:sldId id="339" r:id="rId28"/>
    <p:sldId id="327" r:id="rId29"/>
    <p:sldId id="318" r:id="rId30"/>
    <p:sldId id="294" r:id="rId31"/>
    <p:sldId id="317" r:id="rId32"/>
    <p:sldId id="316" r:id="rId33"/>
    <p:sldId id="315" r:id="rId34"/>
    <p:sldId id="314" r:id="rId35"/>
    <p:sldId id="340" r:id="rId36"/>
    <p:sldId id="313" r:id="rId37"/>
    <p:sldId id="268" r:id="rId38"/>
    <p:sldId id="342" r:id="rId39"/>
    <p:sldId id="296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969"/>
    <a:srgbClr val="008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5" autoAdjust="0"/>
    <p:restoredTop sz="94659"/>
  </p:normalViewPr>
  <p:slideViewPr>
    <p:cSldViewPr snapToGrid="0" snapToObjects="1">
      <p:cViewPr varScale="1">
        <p:scale>
          <a:sx n="104" d="100"/>
          <a:sy n="104" d="100"/>
        </p:scale>
        <p:origin x="91" y="37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69728542432901E-3"/>
          <c:y val="1.9377162629757801E-2"/>
          <c:w val="0.83107446669611196"/>
          <c:h val="0.869896193771625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59-4F4F-B06D-D511C7C766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59-4F4F-B06D-D511C7C766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59-4F4F-B06D-D511C7C766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59-4F4F-B06D-D511C7C76683}"/>
              </c:ext>
            </c:extLst>
          </c:dPt>
          <c:cat>
            <c:strRef>
              <c:f>Sheet1!$A$2:$A$5</c:f>
              <c:strCache>
                <c:ptCount val="4"/>
                <c:pt idx="0">
                  <c:v>Label 1</c:v>
                </c:pt>
                <c:pt idx="1">
                  <c:v>Label 2</c:v>
                </c:pt>
                <c:pt idx="2">
                  <c:v>Label 3</c:v>
                </c:pt>
                <c:pt idx="3">
                  <c:v>Label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59-4F4F-B06D-D511C7C76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93-4682-AC09-0E8B44306CF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93-4682-AC09-0E8B44306C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Label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893-4682-AC09-0E8B44306CF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893-4682-AC09-0E8B44306C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Label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893-4682-AC09-0E8B44306CF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93-4682-AC09-0E8B44306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4413072"/>
        <c:axId val="1928841040"/>
      </c:barChart>
      <c:catAx>
        <c:axId val="184441307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841040"/>
        <c:crosses val="autoZero"/>
        <c:auto val="1"/>
        <c:lblAlgn val="ctr"/>
        <c:lblOffset val="100"/>
        <c:noMultiLvlLbl val="0"/>
      </c:catAx>
      <c:valAx>
        <c:axId val="1928841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4441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9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44EB74-029A-43A8-B6B1-6BA6B3CF7645}" type="doc">
      <dgm:prSet loTypeId="urn:microsoft.com/office/officeart/2005/8/layout/hList6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94F64564-32A2-47D8-B281-A964271CA0BF}">
      <dgm:prSet phldrT="[Text]"/>
      <dgm:spPr/>
      <dgm:t>
        <a:bodyPr/>
        <a:lstStyle/>
        <a:p>
          <a:r>
            <a:rPr lang="en-US" dirty="0"/>
            <a:t>Core CLR</a:t>
          </a:r>
        </a:p>
      </dgm:t>
    </dgm:pt>
    <dgm:pt modelId="{747220B4-BB22-49ED-B57C-9E7ED20F6273}" type="parTrans" cxnId="{E1BF9B3B-2046-4943-A2AD-FFFC8BD92B88}">
      <dgm:prSet/>
      <dgm:spPr/>
      <dgm:t>
        <a:bodyPr/>
        <a:lstStyle/>
        <a:p>
          <a:endParaRPr lang="en-US"/>
        </a:p>
      </dgm:t>
    </dgm:pt>
    <dgm:pt modelId="{3DD135AA-6110-486D-B021-494353B38730}" type="sibTrans" cxnId="{E1BF9B3B-2046-4943-A2AD-FFFC8BD92B88}">
      <dgm:prSet/>
      <dgm:spPr/>
      <dgm:t>
        <a:bodyPr/>
        <a:lstStyle/>
        <a:p>
          <a:endParaRPr lang="en-US"/>
        </a:p>
      </dgm:t>
    </dgm:pt>
    <dgm:pt modelId="{E5B7DD71-E85F-4439-82C8-9166482E3AEC}">
      <dgm:prSet phldrT="[Text]"/>
      <dgm:spPr/>
      <dgm:t>
        <a:bodyPr/>
        <a:lstStyle/>
        <a:p>
          <a:r>
            <a:rPr lang="en-US" dirty="0"/>
            <a:t>Core FX</a:t>
          </a:r>
        </a:p>
      </dgm:t>
    </dgm:pt>
    <dgm:pt modelId="{65341DCC-3647-43D5-94C1-B2D718004CD8}" type="parTrans" cxnId="{81558644-3DBA-4EFE-9208-C2EF250DE8E3}">
      <dgm:prSet/>
      <dgm:spPr/>
      <dgm:t>
        <a:bodyPr/>
        <a:lstStyle/>
        <a:p>
          <a:endParaRPr lang="en-US"/>
        </a:p>
      </dgm:t>
    </dgm:pt>
    <dgm:pt modelId="{F25F5667-2A3D-414F-BB6F-7AA18490F485}" type="sibTrans" cxnId="{81558644-3DBA-4EFE-9208-C2EF250DE8E3}">
      <dgm:prSet/>
      <dgm:spPr/>
      <dgm:t>
        <a:bodyPr/>
        <a:lstStyle/>
        <a:p>
          <a:endParaRPr lang="en-US"/>
        </a:p>
      </dgm:t>
    </dgm:pt>
    <dgm:pt modelId="{B87B0B5C-F267-4A19-965E-2476D521C08D}">
      <dgm:prSet phldrT="[Text]"/>
      <dgm:spPr/>
      <dgm:t>
        <a:bodyPr/>
        <a:lstStyle/>
        <a:p>
          <a:r>
            <a:rPr lang="en-US" dirty="0"/>
            <a:t>Your App</a:t>
          </a:r>
        </a:p>
      </dgm:t>
    </dgm:pt>
    <dgm:pt modelId="{A60084EA-5705-4DC0-8825-7351A2B262C0}" type="parTrans" cxnId="{3D5A82CC-616F-4C49-ADF7-4FA6D6745E06}">
      <dgm:prSet/>
      <dgm:spPr/>
      <dgm:t>
        <a:bodyPr/>
        <a:lstStyle/>
        <a:p>
          <a:endParaRPr lang="en-US"/>
        </a:p>
      </dgm:t>
    </dgm:pt>
    <dgm:pt modelId="{929C1061-AFA3-4C39-ABEF-6FCC1C92806D}" type="sibTrans" cxnId="{3D5A82CC-616F-4C49-ADF7-4FA6D6745E06}">
      <dgm:prSet/>
      <dgm:spPr/>
      <dgm:t>
        <a:bodyPr/>
        <a:lstStyle/>
        <a:p>
          <a:endParaRPr lang="en-US"/>
        </a:p>
      </dgm:t>
    </dgm:pt>
    <dgm:pt modelId="{07168487-AB07-401B-B04C-48F01665AE72}">
      <dgm:prSet phldrT="[Text]"/>
      <dgm:spPr/>
      <dgm:t>
        <a:bodyPr/>
        <a:lstStyle/>
        <a:p>
          <a:r>
            <a:rPr lang="en-US" dirty="0" err="1"/>
            <a:t>dotnet</a:t>
          </a:r>
          <a:r>
            <a:rPr lang="en-US" dirty="0"/>
            <a:t> Tool</a:t>
          </a:r>
        </a:p>
      </dgm:t>
    </dgm:pt>
    <dgm:pt modelId="{5E777CAB-D007-4870-A508-24764464AC8B}" type="parTrans" cxnId="{082883EC-58A7-44AA-8C3B-EAE1CBCF2686}">
      <dgm:prSet/>
      <dgm:spPr/>
      <dgm:t>
        <a:bodyPr/>
        <a:lstStyle/>
        <a:p>
          <a:endParaRPr lang="en-US"/>
        </a:p>
      </dgm:t>
    </dgm:pt>
    <dgm:pt modelId="{A63EF796-C4E4-47AA-807C-28114DFB48DD}" type="sibTrans" cxnId="{082883EC-58A7-44AA-8C3B-EAE1CBCF2686}">
      <dgm:prSet/>
      <dgm:spPr/>
      <dgm:t>
        <a:bodyPr/>
        <a:lstStyle/>
        <a:p>
          <a:endParaRPr lang="en-US"/>
        </a:p>
      </dgm:t>
    </dgm:pt>
    <dgm:pt modelId="{EB314430-BF59-4CC2-9F3F-95F034E912CB}">
      <dgm:prSet phldrT="[Text]"/>
      <dgm:spPr/>
      <dgm:t>
        <a:bodyPr/>
        <a:lstStyle/>
        <a:p>
          <a:r>
            <a:rPr lang="en-US" dirty="0"/>
            <a:t>Dev Tools</a:t>
          </a:r>
        </a:p>
      </dgm:t>
    </dgm:pt>
    <dgm:pt modelId="{41E04BE2-1D85-44DF-9967-9708F7519DE4}" type="parTrans" cxnId="{312A6F61-9338-44A9-943A-E95183C69D77}">
      <dgm:prSet/>
      <dgm:spPr/>
      <dgm:t>
        <a:bodyPr/>
        <a:lstStyle/>
        <a:p>
          <a:endParaRPr lang="en-US"/>
        </a:p>
      </dgm:t>
    </dgm:pt>
    <dgm:pt modelId="{870C0A94-E7E7-4030-A75C-7919D2DF8263}" type="sibTrans" cxnId="{312A6F61-9338-44A9-943A-E95183C69D77}">
      <dgm:prSet/>
      <dgm:spPr/>
      <dgm:t>
        <a:bodyPr/>
        <a:lstStyle/>
        <a:p>
          <a:endParaRPr lang="en-US"/>
        </a:p>
      </dgm:t>
    </dgm:pt>
    <dgm:pt modelId="{35E754A9-8CEA-42D4-B945-9E863596BCFE}" type="pres">
      <dgm:prSet presAssocID="{A444EB74-029A-43A8-B6B1-6BA6B3CF7645}" presName="Name0" presStyleCnt="0">
        <dgm:presLayoutVars>
          <dgm:dir/>
          <dgm:resizeHandles val="exact"/>
        </dgm:presLayoutVars>
      </dgm:prSet>
      <dgm:spPr/>
    </dgm:pt>
    <dgm:pt modelId="{63BBD450-71BB-443E-A31A-A3AA1378410F}" type="pres">
      <dgm:prSet presAssocID="{94F64564-32A2-47D8-B281-A964271CA0BF}" presName="node" presStyleLbl="node1" presStyleIdx="0" presStyleCnt="5">
        <dgm:presLayoutVars>
          <dgm:bulletEnabled val="1"/>
        </dgm:presLayoutVars>
      </dgm:prSet>
      <dgm:spPr/>
    </dgm:pt>
    <dgm:pt modelId="{041AE603-31EB-4C4F-A0AD-121D9859365E}" type="pres">
      <dgm:prSet presAssocID="{3DD135AA-6110-486D-B021-494353B38730}" presName="sibTrans" presStyleCnt="0"/>
      <dgm:spPr/>
    </dgm:pt>
    <dgm:pt modelId="{817B0E5C-7516-4464-9ADA-851AE22AFDCA}" type="pres">
      <dgm:prSet presAssocID="{E5B7DD71-E85F-4439-82C8-9166482E3AEC}" presName="node" presStyleLbl="node1" presStyleIdx="1" presStyleCnt="5">
        <dgm:presLayoutVars>
          <dgm:bulletEnabled val="1"/>
        </dgm:presLayoutVars>
      </dgm:prSet>
      <dgm:spPr/>
    </dgm:pt>
    <dgm:pt modelId="{FA2D9C2C-B37F-4751-AC75-EFAA3C15211F}" type="pres">
      <dgm:prSet presAssocID="{F25F5667-2A3D-414F-BB6F-7AA18490F485}" presName="sibTrans" presStyleCnt="0"/>
      <dgm:spPr/>
    </dgm:pt>
    <dgm:pt modelId="{CBBFEDF2-19C8-401E-B009-C9C2FB23C5D6}" type="pres">
      <dgm:prSet presAssocID="{B87B0B5C-F267-4A19-965E-2476D521C08D}" presName="node" presStyleLbl="node1" presStyleIdx="2" presStyleCnt="5">
        <dgm:presLayoutVars>
          <dgm:bulletEnabled val="1"/>
        </dgm:presLayoutVars>
      </dgm:prSet>
      <dgm:spPr/>
    </dgm:pt>
    <dgm:pt modelId="{6364BF7C-8B0E-41F9-84D8-B308BB8EF225}" type="pres">
      <dgm:prSet presAssocID="{929C1061-AFA3-4C39-ABEF-6FCC1C92806D}" presName="sibTrans" presStyleCnt="0"/>
      <dgm:spPr/>
    </dgm:pt>
    <dgm:pt modelId="{316FF166-11E6-4FB8-AA6B-5524C2D9ADB9}" type="pres">
      <dgm:prSet presAssocID="{07168487-AB07-401B-B04C-48F01665AE72}" presName="node" presStyleLbl="node1" presStyleIdx="3" presStyleCnt="5">
        <dgm:presLayoutVars>
          <dgm:bulletEnabled val="1"/>
        </dgm:presLayoutVars>
      </dgm:prSet>
      <dgm:spPr/>
    </dgm:pt>
    <dgm:pt modelId="{4CBDB9BE-416E-4395-A8FB-0926448028EF}" type="pres">
      <dgm:prSet presAssocID="{A63EF796-C4E4-47AA-807C-28114DFB48DD}" presName="sibTrans" presStyleCnt="0"/>
      <dgm:spPr/>
    </dgm:pt>
    <dgm:pt modelId="{C0DE2D34-046F-479C-AAB9-2EC2247FCC6B}" type="pres">
      <dgm:prSet presAssocID="{EB314430-BF59-4CC2-9F3F-95F034E912CB}" presName="node" presStyleLbl="node1" presStyleIdx="4" presStyleCnt="5">
        <dgm:presLayoutVars>
          <dgm:bulletEnabled val="1"/>
        </dgm:presLayoutVars>
      </dgm:prSet>
      <dgm:spPr/>
    </dgm:pt>
  </dgm:ptLst>
  <dgm:cxnLst>
    <dgm:cxn modelId="{E1BF9B3B-2046-4943-A2AD-FFFC8BD92B88}" srcId="{A444EB74-029A-43A8-B6B1-6BA6B3CF7645}" destId="{94F64564-32A2-47D8-B281-A964271CA0BF}" srcOrd="0" destOrd="0" parTransId="{747220B4-BB22-49ED-B57C-9E7ED20F6273}" sibTransId="{3DD135AA-6110-486D-B021-494353B38730}"/>
    <dgm:cxn modelId="{312A6F61-9338-44A9-943A-E95183C69D77}" srcId="{A444EB74-029A-43A8-B6B1-6BA6B3CF7645}" destId="{EB314430-BF59-4CC2-9F3F-95F034E912CB}" srcOrd="4" destOrd="0" parTransId="{41E04BE2-1D85-44DF-9967-9708F7519DE4}" sibTransId="{870C0A94-E7E7-4030-A75C-7919D2DF8263}"/>
    <dgm:cxn modelId="{3D5A82CC-616F-4C49-ADF7-4FA6D6745E06}" srcId="{A444EB74-029A-43A8-B6B1-6BA6B3CF7645}" destId="{B87B0B5C-F267-4A19-965E-2476D521C08D}" srcOrd="2" destOrd="0" parTransId="{A60084EA-5705-4DC0-8825-7351A2B262C0}" sibTransId="{929C1061-AFA3-4C39-ABEF-6FCC1C92806D}"/>
    <dgm:cxn modelId="{81558644-3DBA-4EFE-9208-C2EF250DE8E3}" srcId="{A444EB74-029A-43A8-B6B1-6BA6B3CF7645}" destId="{E5B7DD71-E85F-4439-82C8-9166482E3AEC}" srcOrd="1" destOrd="0" parTransId="{65341DCC-3647-43D5-94C1-B2D718004CD8}" sibTransId="{F25F5667-2A3D-414F-BB6F-7AA18490F485}"/>
    <dgm:cxn modelId="{DAD0298E-3957-4362-8CBA-3FD2889136C5}" type="presOf" srcId="{07168487-AB07-401B-B04C-48F01665AE72}" destId="{316FF166-11E6-4FB8-AA6B-5524C2D9ADB9}" srcOrd="0" destOrd="0" presId="urn:microsoft.com/office/officeart/2005/8/layout/hList6"/>
    <dgm:cxn modelId="{6054291B-8FD9-425B-9A5B-96CB1390AF5D}" type="presOf" srcId="{EB314430-BF59-4CC2-9F3F-95F034E912CB}" destId="{C0DE2D34-046F-479C-AAB9-2EC2247FCC6B}" srcOrd="0" destOrd="0" presId="urn:microsoft.com/office/officeart/2005/8/layout/hList6"/>
    <dgm:cxn modelId="{082883EC-58A7-44AA-8C3B-EAE1CBCF2686}" srcId="{A444EB74-029A-43A8-B6B1-6BA6B3CF7645}" destId="{07168487-AB07-401B-B04C-48F01665AE72}" srcOrd="3" destOrd="0" parTransId="{5E777CAB-D007-4870-A508-24764464AC8B}" sibTransId="{A63EF796-C4E4-47AA-807C-28114DFB48DD}"/>
    <dgm:cxn modelId="{447F0EC1-9553-42E4-B708-5701EE5FAC97}" type="presOf" srcId="{E5B7DD71-E85F-4439-82C8-9166482E3AEC}" destId="{817B0E5C-7516-4464-9ADA-851AE22AFDCA}" srcOrd="0" destOrd="0" presId="urn:microsoft.com/office/officeart/2005/8/layout/hList6"/>
    <dgm:cxn modelId="{62008849-1764-49B0-8FFB-BD75A9170B2F}" type="presOf" srcId="{94F64564-32A2-47D8-B281-A964271CA0BF}" destId="{63BBD450-71BB-443E-A31A-A3AA1378410F}" srcOrd="0" destOrd="0" presId="urn:microsoft.com/office/officeart/2005/8/layout/hList6"/>
    <dgm:cxn modelId="{E340892F-9638-40A5-9604-3005F4707BC8}" type="presOf" srcId="{B87B0B5C-F267-4A19-965E-2476D521C08D}" destId="{CBBFEDF2-19C8-401E-B009-C9C2FB23C5D6}" srcOrd="0" destOrd="0" presId="urn:microsoft.com/office/officeart/2005/8/layout/hList6"/>
    <dgm:cxn modelId="{F19EC390-2A00-44C9-B148-1C6AA4BCCB9E}" type="presOf" srcId="{A444EB74-029A-43A8-B6B1-6BA6B3CF7645}" destId="{35E754A9-8CEA-42D4-B945-9E863596BCFE}" srcOrd="0" destOrd="0" presId="urn:microsoft.com/office/officeart/2005/8/layout/hList6"/>
    <dgm:cxn modelId="{7FA41710-931C-4210-A2C4-629CE000F249}" type="presParOf" srcId="{35E754A9-8CEA-42D4-B945-9E863596BCFE}" destId="{63BBD450-71BB-443E-A31A-A3AA1378410F}" srcOrd="0" destOrd="0" presId="urn:microsoft.com/office/officeart/2005/8/layout/hList6"/>
    <dgm:cxn modelId="{646F42AB-F1C4-491F-8C01-A5658CD1E4C0}" type="presParOf" srcId="{35E754A9-8CEA-42D4-B945-9E863596BCFE}" destId="{041AE603-31EB-4C4F-A0AD-121D9859365E}" srcOrd="1" destOrd="0" presId="urn:microsoft.com/office/officeart/2005/8/layout/hList6"/>
    <dgm:cxn modelId="{95514B1E-AD41-49D8-97BC-5DAEAD021DBA}" type="presParOf" srcId="{35E754A9-8CEA-42D4-B945-9E863596BCFE}" destId="{817B0E5C-7516-4464-9ADA-851AE22AFDCA}" srcOrd="2" destOrd="0" presId="urn:microsoft.com/office/officeart/2005/8/layout/hList6"/>
    <dgm:cxn modelId="{42591AFE-229D-4B30-80A9-3B97B5AB6528}" type="presParOf" srcId="{35E754A9-8CEA-42D4-B945-9E863596BCFE}" destId="{FA2D9C2C-B37F-4751-AC75-EFAA3C15211F}" srcOrd="3" destOrd="0" presId="urn:microsoft.com/office/officeart/2005/8/layout/hList6"/>
    <dgm:cxn modelId="{39833012-8A32-4B12-90F6-BDC49FFC7027}" type="presParOf" srcId="{35E754A9-8CEA-42D4-B945-9E863596BCFE}" destId="{CBBFEDF2-19C8-401E-B009-C9C2FB23C5D6}" srcOrd="4" destOrd="0" presId="urn:microsoft.com/office/officeart/2005/8/layout/hList6"/>
    <dgm:cxn modelId="{4ABA5D69-8C68-406D-9631-A6C1F2D1AFE1}" type="presParOf" srcId="{35E754A9-8CEA-42D4-B945-9E863596BCFE}" destId="{6364BF7C-8B0E-41F9-84D8-B308BB8EF225}" srcOrd="5" destOrd="0" presId="urn:microsoft.com/office/officeart/2005/8/layout/hList6"/>
    <dgm:cxn modelId="{B6368EDF-53FE-47E0-A99D-7408161E08CD}" type="presParOf" srcId="{35E754A9-8CEA-42D4-B945-9E863596BCFE}" destId="{316FF166-11E6-4FB8-AA6B-5524C2D9ADB9}" srcOrd="6" destOrd="0" presId="urn:microsoft.com/office/officeart/2005/8/layout/hList6"/>
    <dgm:cxn modelId="{AD1F63A7-E65D-477F-8CEA-058150678134}" type="presParOf" srcId="{35E754A9-8CEA-42D4-B945-9E863596BCFE}" destId="{4CBDB9BE-416E-4395-A8FB-0926448028EF}" srcOrd="7" destOrd="0" presId="urn:microsoft.com/office/officeart/2005/8/layout/hList6"/>
    <dgm:cxn modelId="{6682F1EE-051C-4B6F-B84A-CDF2EF0EB9FD}" type="presParOf" srcId="{35E754A9-8CEA-42D4-B945-9E863596BCFE}" destId="{C0DE2D34-046F-479C-AAB9-2EC2247FCC6B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1A519D-ED16-4F5F-AC9B-EB239FE5854A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223DDB46-CDD3-439F-BA86-43AB67A36020}">
      <dgm:prSet phldrT="[Text]"/>
      <dgm:spPr/>
      <dgm:t>
        <a:bodyPr/>
        <a:lstStyle/>
        <a:p>
          <a:r>
            <a:rPr lang="en-US" dirty="0" err="1"/>
            <a:t>RyuJIT</a:t>
          </a:r>
          <a:endParaRPr lang="en-US" dirty="0"/>
        </a:p>
      </dgm:t>
    </dgm:pt>
    <dgm:pt modelId="{01A726C9-D988-4976-BF67-0E30A89179CF}" type="parTrans" cxnId="{93600910-A091-4E4E-9913-3BA4A26403F0}">
      <dgm:prSet/>
      <dgm:spPr/>
    </dgm:pt>
    <dgm:pt modelId="{4F519968-ED0C-4C1F-96E1-720AA0344848}" type="sibTrans" cxnId="{93600910-A091-4E4E-9913-3BA4A26403F0}">
      <dgm:prSet/>
      <dgm:spPr/>
    </dgm:pt>
    <dgm:pt modelId="{CCB9FDC2-D56C-4C02-9084-0A737B2C2628}">
      <dgm:prSet phldrT="[Text]"/>
      <dgm:spPr/>
      <dgm:t>
        <a:bodyPr/>
        <a:lstStyle/>
        <a:p>
          <a:r>
            <a:rPr lang="en-US" dirty="0"/>
            <a:t>Roslyn</a:t>
          </a:r>
        </a:p>
      </dgm:t>
    </dgm:pt>
    <dgm:pt modelId="{1D3FE23F-D052-4163-8834-B14A5FC120FE}" type="parTrans" cxnId="{737F9C74-B45B-4B37-94AF-EE4EF034D465}">
      <dgm:prSet/>
      <dgm:spPr/>
    </dgm:pt>
    <dgm:pt modelId="{F9F48FF1-7E9A-489E-8D65-C6E0C516B6D7}" type="sibTrans" cxnId="{737F9C74-B45B-4B37-94AF-EE4EF034D465}">
      <dgm:prSet/>
      <dgm:spPr/>
    </dgm:pt>
    <dgm:pt modelId="{FC5CB7A0-6E55-41D4-B043-EAF35BCDA672}">
      <dgm:prSet phldrT="[Text]"/>
      <dgm:spPr/>
      <dgm:t>
        <a:bodyPr/>
        <a:lstStyle/>
        <a:p>
          <a:r>
            <a:rPr lang="en-US" dirty="0"/>
            <a:t>Garbage Collector</a:t>
          </a:r>
        </a:p>
      </dgm:t>
    </dgm:pt>
    <dgm:pt modelId="{25D930EA-AAB4-4295-9DD1-0316A2305E0D}" type="parTrans" cxnId="{3AB49C74-4FC9-4A6B-85BB-925C7089BBA8}">
      <dgm:prSet/>
      <dgm:spPr/>
    </dgm:pt>
    <dgm:pt modelId="{64AC1679-3585-4E66-BB9A-72074A8CBF67}" type="sibTrans" cxnId="{3AB49C74-4FC9-4A6B-85BB-925C7089BBA8}">
      <dgm:prSet/>
      <dgm:spPr/>
    </dgm:pt>
    <dgm:pt modelId="{E6845A6A-D60B-4074-A9F2-4DA6B3EC6B63}">
      <dgm:prSet phldrT="[Text]"/>
      <dgm:spPr/>
      <dgm:t>
        <a:bodyPr/>
        <a:lstStyle/>
        <a:p>
          <a:r>
            <a:rPr lang="en-US" dirty="0"/>
            <a:t>Native Interop</a:t>
          </a:r>
        </a:p>
      </dgm:t>
    </dgm:pt>
    <dgm:pt modelId="{172AC48B-613E-471B-A648-5B9B15AF5654}" type="parTrans" cxnId="{20EB57D2-0109-4D19-ADFB-9CA42A7FC4F0}">
      <dgm:prSet/>
      <dgm:spPr/>
    </dgm:pt>
    <dgm:pt modelId="{34D9DF6E-9DCD-430A-9B13-F885C8E8D8C7}" type="sibTrans" cxnId="{20EB57D2-0109-4D19-ADFB-9CA42A7FC4F0}">
      <dgm:prSet/>
      <dgm:spPr/>
    </dgm:pt>
    <dgm:pt modelId="{DCEC49FD-6C0F-4181-85E9-BFEFF654BBBE}" type="pres">
      <dgm:prSet presAssocID="{A11A519D-ED16-4F5F-AC9B-EB239FE5854A}" presName="compositeShape" presStyleCnt="0">
        <dgm:presLayoutVars>
          <dgm:dir/>
          <dgm:resizeHandles/>
        </dgm:presLayoutVars>
      </dgm:prSet>
      <dgm:spPr/>
    </dgm:pt>
    <dgm:pt modelId="{28216192-AC17-4DAA-9089-C3A2CEA53B31}" type="pres">
      <dgm:prSet presAssocID="{A11A519D-ED16-4F5F-AC9B-EB239FE5854A}" presName="pyramid" presStyleLbl="node1" presStyleIdx="0" presStyleCnt="1"/>
      <dgm:spPr/>
    </dgm:pt>
    <dgm:pt modelId="{BF92C9DD-E423-42F5-86D3-A26879027B5F}" type="pres">
      <dgm:prSet presAssocID="{A11A519D-ED16-4F5F-AC9B-EB239FE5854A}" presName="theList" presStyleCnt="0"/>
      <dgm:spPr/>
    </dgm:pt>
    <dgm:pt modelId="{0FA0B018-FF6C-4CE8-A3B9-02A160EB070F}" type="pres">
      <dgm:prSet presAssocID="{223DDB46-CDD3-439F-BA86-43AB67A36020}" presName="aNode" presStyleLbl="fgAcc1" presStyleIdx="0" presStyleCnt="4">
        <dgm:presLayoutVars>
          <dgm:bulletEnabled val="1"/>
        </dgm:presLayoutVars>
      </dgm:prSet>
      <dgm:spPr/>
    </dgm:pt>
    <dgm:pt modelId="{500A1790-3A5D-471F-8BE7-EE0268639FE1}" type="pres">
      <dgm:prSet presAssocID="{223DDB46-CDD3-439F-BA86-43AB67A36020}" presName="aSpace" presStyleCnt="0"/>
      <dgm:spPr/>
    </dgm:pt>
    <dgm:pt modelId="{08D13CA7-C6F7-4ABA-BC83-6AFA5A3AFC38}" type="pres">
      <dgm:prSet presAssocID="{CCB9FDC2-D56C-4C02-9084-0A737B2C2628}" presName="aNode" presStyleLbl="fgAcc1" presStyleIdx="1" presStyleCnt="4">
        <dgm:presLayoutVars>
          <dgm:bulletEnabled val="1"/>
        </dgm:presLayoutVars>
      </dgm:prSet>
      <dgm:spPr/>
    </dgm:pt>
    <dgm:pt modelId="{F56926AF-AA70-486F-AEEB-E3BB073216E8}" type="pres">
      <dgm:prSet presAssocID="{CCB9FDC2-D56C-4C02-9084-0A737B2C2628}" presName="aSpace" presStyleCnt="0"/>
      <dgm:spPr/>
    </dgm:pt>
    <dgm:pt modelId="{766DFA46-403A-43A8-AB3F-37EDFFAA8560}" type="pres">
      <dgm:prSet presAssocID="{FC5CB7A0-6E55-41D4-B043-EAF35BCDA672}" presName="aNode" presStyleLbl="fgAcc1" presStyleIdx="2" presStyleCnt="4">
        <dgm:presLayoutVars>
          <dgm:bulletEnabled val="1"/>
        </dgm:presLayoutVars>
      </dgm:prSet>
      <dgm:spPr/>
    </dgm:pt>
    <dgm:pt modelId="{2BAF2C9C-750B-4A33-8D9E-29A29F4C20F8}" type="pres">
      <dgm:prSet presAssocID="{FC5CB7A0-6E55-41D4-B043-EAF35BCDA672}" presName="aSpace" presStyleCnt="0"/>
      <dgm:spPr/>
    </dgm:pt>
    <dgm:pt modelId="{30160FD9-80DE-49B9-96A6-1F4C1274D347}" type="pres">
      <dgm:prSet presAssocID="{E6845A6A-D60B-4074-A9F2-4DA6B3EC6B63}" presName="aNode" presStyleLbl="fgAcc1" presStyleIdx="3" presStyleCnt="4">
        <dgm:presLayoutVars>
          <dgm:bulletEnabled val="1"/>
        </dgm:presLayoutVars>
      </dgm:prSet>
      <dgm:spPr/>
    </dgm:pt>
    <dgm:pt modelId="{B3611684-CC6A-4FA3-A426-49F7DAF7CA70}" type="pres">
      <dgm:prSet presAssocID="{E6845A6A-D60B-4074-A9F2-4DA6B3EC6B63}" presName="aSpace" presStyleCnt="0"/>
      <dgm:spPr/>
    </dgm:pt>
  </dgm:ptLst>
  <dgm:cxnLst>
    <dgm:cxn modelId="{53F05AE7-4187-4E56-8D3C-F3C928936736}" type="presOf" srcId="{E6845A6A-D60B-4074-A9F2-4DA6B3EC6B63}" destId="{30160FD9-80DE-49B9-96A6-1F4C1274D347}" srcOrd="0" destOrd="0" presId="urn:microsoft.com/office/officeart/2005/8/layout/pyramid2"/>
    <dgm:cxn modelId="{551C68BE-8A22-4A15-9E79-5B21999FE807}" type="presOf" srcId="{223DDB46-CDD3-439F-BA86-43AB67A36020}" destId="{0FA0B018-FF6C-4CE8-A3B9-02A160EB070F}" srcOrd="0" destOrd="0" presId="urn:microsoft.com/office/officeart/2005/8/layout/pyramid2"/>
    <dgm:cxn modelId="{3AB49C74-4FC9-4A6B-85BB-925C7089BBA8}" srcId="{A11A519D-ED16-4F5F-AC9B-EB239FE5854A}" destId="{FC5CB7A0-6E55-41D4-B043-EAF35BCDA672}" srcOrd="2" destOrd="0" parTransId="{25D930EA-AAB4-4295-9DD1-0316A2305E0D}" sibTransId="{64AC1679-3585-4E66-BB9A-72074A8CBF67}"/>
    <dgm:cxn modelId="{93600910-A091-4E4E-9913-3BA4A26403F0}" srcId="{A11A519D-ED16-4F5F-AC9B-EB239FE5854A}" destId="{223DDB46-CDD3-439F-BA86-43AB67A36020}" srcOrd="0" destOrd="0" parTransId="{01A726C9-D988-4976-BF67-0E30A89179CF}" sibTransId="{4F519968-ED0C-4C1F-96E1-720AA0344848}"/>
    <dgm:cxn modelId="{20EB57D2-0109-4D19-ADFB-9CA42A7FC4F0}" srcId="{A11A519D-ED16-4F5F-AC9B-EB239FE5854A}" destId="{E6845A6A-D60B-4074-A9F2-4DA6B3EC6B63}" srcOrd="3" destOrd="0" parTransId="{172AC48B-613E-471B-A648-5B9B15AF5654}" sibTransId="{34D9DF6E-9DCD-430A-9B13-F885C8E8D8C7}"/>
    <dgm:cxn modelId="{D4BF1312-41C8-4079-B390-BCFBEA62F36F}" type="presOf" srcId="{FC5CB7A0-6E55-41D4-B043-EAF35BCDA672}" destId="{766DFA46-403A-43A8-AB3F-37EDFFAA8560}" srcOrd="0" destOrd="0" presId="urn:microsoft.com/office/officeart/2005/8/layout/pyramid2"/>
    <dgm:cxn modelId="{737F9C74-B45B-4B37-94AF-EE4EF034D465}" srcId="{A11A519D-ED16-4F5F-AC9B-EB239FE5854A}" destId="{CCB9FDC2-D56C-4C02-9084-0A737B2C2628}" srcOrd="1" destOrd="0" parTransId="{1D3FE23F-D052-4163-8834-B14A5FC120FE}" sibTransId="{F9F48FF1-7E9A-489E-8D65-C6E0C516B6D7}"/>
    <dgm:cxn modelId="{9788A428-CA55-4A73-B65A-FAD80DE69374}" type="presOf" srcId="{CCB9FDC2-D56C-4C02-9084-0A737B2C2628}" destId="{08D13CA7-C6F7-4ABA-BC83-6AFA5A3AFC38}" srcOrd="0" destOrd="0" presId="urn:microsoft.com/office/officeart/2005/8/layout/pyramid2"/>
    <dgm:cxn modelId="{99B9EAB1-CE95-4099-AF85-EF579DC7EE47}" type="presOf" srcId="{A11A519D-ED16-4F5F-AC9B-EB239FE5854A}" destId="{DCEC49FD-6C0F-4181-85E9-BFEFF654BBBE}" srcOrd="0" destOrd="0" presId="urn:microsoft.com/office/officeart/2005/8/layout/pyramid2"/>
    <dgm:cxn modelId="{49D5E128-908E-40C0-8F37-6B82DD57AE55}" type="presParOf" srcId="{DCEC49FD-6C0F-4181-85E9-BFEFF654BBBE}" destId="{28216192-AC17-4DAA-9089-C3A2CEA53B31}" srcOrd="0" destOrd="0" presId="urn:microsoft.com/office/officeart/2005/8/layout/pyramid2"/>
    <dgm:cxn modelId="{D33E902D-84EF-4E47-AEA6-9127F885DBD2}" type="presParOf" srcId="{DCEC49FD-6C0F-4181-85E9-BFEFF654BBBE}" destId="{BF92C9DD-E423-42F5-86D3-A26879027B5F}" srcOrd="1" destOrd="0" presId="urn:microsoft.com/office/officeart/2005/8/layout/pyramid2"/>
    <dgm:cxn modelId="{2F276CF9-D049-443E-8A39-EEAF03AF8611}" type="presParOf" srcId="{BF92C9DD-E423-42F5-86D3-A26879027B5F}" destId="{0FA0B018-FF6C-4CE8-A3B9-02A160EB070F}" srcOrd="0" destOrd="0" presId="urn:microsoft.com/office/officeart/2005/8/layout/pyramid2"/>
    <dgm:cxn modelId="{C1CC4ECE-B20A-42DE-8CF6-8120D9CCA12E}" type="presParOf" srcId="{BF92C9DD-E423-42F5-86D3-A26879027B5F}" destId="{500A1790-3A5D-471F-8BE7-EE0268639FE1}" srcOrd="1" destOrd="0" presId="urn:microsoft.com/office/officeart/2005/8/layout/pyramid2"/>
    <dgm:cxn modelId="{3D234D92-550F-478F-ADCD-429D29EF5C53}" type="presParOf" srcId="{BF92C9DD-E423-42F5-86D3-A26879027B5F}" destId="{08D13CA7-C6F7-4ABA-BC83-6AFA5A3AFC38}" srcOrd="2" destOrd="0" presId="urn:microsoft.com/office/officeart/2005/8/layout/pyramid2"/>
    <dgm:cxn modelId="{18046B48-6A5E-444E-A268-04941A92DC23}" type="presParOf" srcId="{BF92C9DD-E423-42F5-86D3-A26879027B5F}" destId="{F56926AF-AA70-486F-AEEB-E3BB073216E8}" srcOrd="3" destOrd="0" presId="urn:microsoft.com/office/officeart/2005/8/layout/pyramid2"/>
    <dgm:cxn modelId="{379106C2-F2AB-41C7-B117-0C7BB62F9AD9}" type="presParOf" srcId="{BF92C9DD-E423-42F5-86D3-A26879027B5F}" destId="{766DFA46-403A-43A8-AB3F-37EDFFAA8560}" srcOrd="4" destOrd="0" presId="urn:microsoft.com/office/officeart/2005/8/layout/pyramid2"/>
    <dgm:cxn modelId="{0436AE39-0B50-4B88-8BFA-6CE73A9F65A0}" type="presParOf" srcId="{BF92C9DD-E423-42F5-86D3-A26879027B5F}" destId="{2BAF2C9C-750B-4A33-8D9E-29A29F4C20F8}" srcOrd="5" destOrd="0" presId="urn:microsoft.com/office/officeart/2005/8/layout/pyramid2"/>
    <dgm:cxn modelId="{FB3EC2DE-9C55-4590-96E8-51C0B090378C}" type="presParOf" srcId="{BF92C9DD-E423-42F5-86D3-A26879027B5F}" destId="{30160FD9-80DE-49B9-96A6-1F4C1274D347}" srcOrd="6" destOrd="0" presId="urn:microsoft.com/office/officeart/2005/8/layout/pyramid2"/>
    <dgm:cxn modelId="{7DAD5E49-F50D-4479-8096-2F7C31092DA9}" type="presParOf" srcId="{BF92C9DD-E423-42F5-86D3-A26879027B5F}" destId="{B3611684-CC6A-4FA3-A426-49F7DAF7CA7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3D0B96-77C8-4F31-ABC9-7036258F9F4A}" type="doc">
      <dgm:prSet loTypeId="urn:microsoft.com/office/officeart/2005/8/layout/architecture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36696B-6BC7-48E9-B98E-4BE6996308DD}">
      <dgm:prSet phldrT="[Text]"/>
      <dgm:spPr/>
      <dgm:t>
        <a:bodyPr/>
        <a:lstStyle/>
        <a:p>
          <a:r>
            <a:rPr lang="en-US" dirty="0"/>
            <a:t>WPF WinForms ASP.NET</a:t>
          </a:r>
        </a:p>
      </dgm:t>
    </dgm:pt>
    <dgm:pt modelId="{5C14B31A-3124-4893-AC17-091FD733D8F4}" type="parTrans" cxnId="{D8FBF291-7448-4DB7-B651-A869FA5454A3}">
      <dgm:prSet/>
      <dgm:spPr/>
      <dgm:t>
        <a:bodyPr/>
        <a:lstStyle/>
        <a:p>
          <a:endParaRPr lang="en-US"/>
        </a:p>
      </dgm:t>
    </dgm:pt>
    <dgm:pt modelId="{1B1BCC75-65C1-4EE5-A892-47EBCD52233A}" type="sibTrans" cxnId="{D8FBF291-7448-4DB7-B651-A869FA5454A3}">
      <dgm:prSet/>
      <dgm:spPr/>
      <dgm:t>
        <a:bodyPr/>
        <a:lstStyle/>
        <a:p>
          <a:endParaRPr lang="en-US"/>
        </a:p>
      </dgm:t>
    </dgm:pt>
    <dgm:pt modelId="{C6675C14-11C7-480C-AA43-AE89942493E2}">
      <dgm:prSet phldrT="[Text]"/>
      <dgm:spPr/>
      <dgm:t>
        <a:bodyPr/>
        <a:lstStyle/>
        <a:p>
          <a:r>
            <a:rPr lang="en-US" dirty="0"/>
            <a:t>.NET Framework</a:t>
          </a:r>
        </a:p>
      </dgm:t>
    </dgm:pt>
    <dgm:pt modelId="{DF07566A-35FE-491A-934C-6D4CA54D904C}" type="parTrans" cxnId="{3146EBAA-4554-4939-BE8B-1BDDF052D79D}">
      <dgm:prSet/>
      <dgm:spPr/>
      <dgm:t>
        <a:bodyPr/>
        <a:lstStyle/>
        <a:p>
          <a:endParaRPr lang="en-US"/>
        </a:p>
      </dgm:t>
    </dgm:pt>
    <dgm:pt modelId="{C6604172-1694-4375-8356-38DA3B982488}" type="sibTrans" cxnId="{3146EBAA-4554-4939-BE8B-1BDDF052D79D}">
      <dgm:prSet/>
      <dgm:spPr/>
      <dgm:t>
        <a:bodyPr/>
        <a:lstStyle/>
        <a:p>
          <a:endParaRPr lang="en-US"/>
        </a:p>
      </dgm:t>
    </dgm:pt>
    <dgm:pt modelId="{075603C0-C247-4723-A5B2-35D96B06DD9E}">
      <dgm:prSet phldrT="[Text]"/>
      <dgm:spPr/>
      <dgm:t>
        <a:bodyPr/>
        <a:lstStyle/>
        <a:p>
          <a:r>
            <a:rPr lang="en-US" dirty="0"/>
            <a:t>.NET Core</a:t>
          </a:r>
        </a:p>
      </dgm:t>
    </dgm:pt>
    <dgm:pt modelId="{DE010C8E-6A06-49EB-8CCA-4F8C94238543}" type="parTrans" cxnId="{82799899-F4B0-4579-8FBC-D1A3EA65807A}">
      <dgm:prSet/>
      <dgm:spPr/>
      <dgm:t>
        <a:bodyPr/>
        <a:lstStyle/>
        <a:p>
          <a:endParaRPr lang="en-US"/>
        </a:p>
      </dgm:t>
    </dgm:pt>
    <dgm:pt modelId="{8F08FB20-FCCD-49A9-BC2D-0D4DF953AE41}" type="sibTrans" cxnId="{82799899-F4B0-4579-8FBC-D1A3EA65807A}">
      <dgm:prSet/>
      <dgm:spPr/>
      <dgm:t>
        <a:bodyPr/>
        <a:lstStyle/>
        <a:p>
          <a:endParaRPr lang="en-US"/>
        </a:p>
      </dgm:t>
    </dgm:pt>
    <dgm:pt modelId="{4674A2A4-8A50-4FEF-BAAA-743D4459C846}">
      <dgm:prSet phldrT="[Text]"/>
      <dgm:spPr/>
      <dgm:t>
        <a:bodyPr/>
        <a:lstStyle/>
        <a:p>
          <a:r>
            <a:rPr lang="en-US" dirty="0"/>
            <a:t>iOS Android</a:t>
          </a:r>
          <a:br>
            <a:rPr lang="en-US" dirty="0"/>
          </a:br>
          <a:r>
            <a:rPr lang="en-US" dirty="0" err="1"/>
            <a:t>macOS</a:t>
          </a:r>
          <a:endParaRPr lang="en-US" dirty="0"/>
        </a:p>
      </dgm:t>
    </dgm:pt>
    <dgm:pt modelId="{5EC7BF31-03A6-4FA3-8C10-CF38125A19D3}" type="parTrans" cxnId="{E1BA1366-3FBD-4CFA-AEA0-6779F6717A68}">
      <dgm:prSet/>
      <dgm:spPr/>
      <dgm:t>
        <a:bodyPr/>
        <a:lstStyle/>
        <a:p>
          <a:endParaRPr lang="en-US"/>
        </a:p>
      </dgm:t>
    </dgm:pt>
    <dgm:pt modelId="{8E73A92B-48A9-4A83-8B05-7034CF6A871A}" type="sibTrans" cxnId="{E1BA1366-3FBD-4CFA-AEA0-6779F6717A68}">
      <dgm:prSet/>
      <dgm:spPr/>
      <dgm:t>
        <a:bodyPr/>
        <a:lstStyle/>
        <a:p>
          <a:endParaRPr lang="en-US"/>
        </a:p>
      </dgm:t>
    </dgm:pt>
    <dgm:pt modelId="{B4645EAB-A04A-4EB4-955E-4A962828C4F8}">
      <dgm:prSet phldrT="[Text]"/>
      <dgm:spPr/>
      <dgm:t>
        <a:bodyPr/>
        <a:lstStyle/>
        <a:p>
          <a:r>
            <a:rPr lang="en-US" dirty="0"/>
            <a:t>UWP</a:t>
          </a:r>
          <a:br>
            <a:rPr lang="en-US" dirty="0"/>
          </a:br>
          <a:r>
            <a:rPr lang="en-US" dirty="0"/>
            <a:t>ASP.NET Core</a:t>
          </a:r>
        </a:p>
      </dgm:t>
    </dgm:pt>
    <dgm:pt modelId="{19176653-8DE7-4434-B50F-1C0BAE6C841B}" type="parTrans" cxnId="{238D76C7-0826-4CD4-9BBC-1DD9DE2EA6B9}">
      <dgm:prSet/>
      <dgm:spPr/>
      <dgm:t>
        <a:bodyPr/>
        <a:lstStyle/>
        <a:p>
          <a:endParaRPr lang="en-US"/>
        </a:p>
      </dgm:t>
    </dgm:pt>
    <dgm:pt modelId="{AF73B569-37FB-434C-BBE9-43E55255847C}" type="sibTrans" cxnId="{238D76C7-0826-4CD4-9BBC-1DD9DE2EA6B9}">
      <dgm:prSet/>
      <dgm:spPr/>
      <dgm:t>
        <a:bodyPr/>
        <a:lstStyle/>
        <a:p>
          <a:endParaRPr lang="en-US"/>
        </a:p>
      </dgm:t>
    </dgm:pt>
    <dgm:pt modelId="{EB8C6106-F80F-45EB-8D37-7515A5E6401B}">
      <dgm:prSet phldrT="[Text]"/>
      <dgm:spPr/>
      <dgm:t>
        <a:bodyPr/>
        <a:lstStyle/>
        <a:p>
          <a:r>
            <a:rPr lang="en-US" dirty="0"/>
            <a:t>.NET Standard Library</a:t>
          </a:r>
          <a:br>
            <a:rPr lang="en-US" dirty="0"/>
          </a:br>
          <a:r>
            <a:rPr lang="en-US" dirty="0"/>
            <a:t>One library to do it right it this time</a:t>
          </a:r>
        </a:p>
      </dgm:t>
    </dgm:pt>
    <dgm:pt modelId="{4A75CF1F-B1FC-4E2B-9D0E-511771164C5B}" type="parTrans" cxnId="{2F7BAD85-E40A-4D51-8E0B-A4E96433BBF3}">
      <dgm:prSet/>
      <dgm:spPr/>
      <dgm:t>
        <a:bodyPr/>
        <a:lstStyle/>
        <a:p>
          <a:endParaRPr lang="en-US"/>
        </a:p>
      </dgm:t>
    </dgm:pt>
    <dgm:pt modelId="{D6E63507-48DF-43D2-B336-2C5AC92E8CBF}" type="sibTrans" cxnId="{2F7BAD85-E40A-4D51-8E0B-A4E96433BBF3}">
      <dgm:prSet/>
      <dgm:spPr/>
      <dgm:t>
        <a:bodyPr/>
        <a:lstStyle/>
        <a:p>
          <a:endParaRPr lang="en-US"/>
        </a:p>
      </dgm:t>
    </dgm:pt>
    <dgm:pt modelId="{B7E5D721-59A0-4121-978F-85F39534B31E}">
      <dgm:prSet phldrT="[Text]"/>
      <dgm:spPr/>
      <dgm:t>
        <a:bodyPr/>
        <a:lstStyle/>
        <a:p>
          <a:r>
            <a:rPr lang="en-US" dirty="0" err="1"/>
            <a:t>Xamarin</a:t>
          </a:r>
          <a:endParaRPr lang="en-US" dirty="0"/>
        </a:p>
      </dgm:t>
    </dgm:pt>
    <dgm:pt modelId="{550FABAE-9E9E-4393-842D-0BC425575FA3}" type="parTrans" cxnId="{D9364F2C-B084-44C6-8B8F-0C26E0D48E57}">
      <dgm:prSet/>
      <dgm:spPr/>
      <dgm:t>
        <a:bodyPr/>
        <a:lstStyle/>
        <a:p>
          <a:endParaRPr lang="en-US"/>
        </a:p>
      </dgm:t>
    </dgm:pt>
    <dgm:pt modelId="{FD6C5F46-0919-45F0-B2EB-2BBD063D05F2}" type="sibTrans" cxnId="{D9364F2C-B084-44C6-8B8F-0C26E0D48E57}">
      <dgm:prSet/>
      <dgm:spPr/>
      <dgm:t>
        <a:bodyPr/>
        <a:lstStyle/>
        <a:p>
          <a:endParaRPr lang="en-US"/>
        </a:p>
      </dgm:t>
    </dgm:pt>
    <dgm:pt modelId="{67A0FFEB-A52A-44A4-A729-96EAFF9D38BA}">
      <dgm:prSet phldrT="[Text]"/>
      <dgm:spPr/>
      <dgm:t>
        <a:bodyPr/>
        <a:lstStyle/>
        <a:p>
          <a:r>
            <a:rPr lang="en-US" dirty="0"/>
            <a:t>Common Infrastructure</a:t>
          </a:r>
          <a:br>
            <a:rPr lang="en-US" dirty="0"/>
          </a:br>
          <a:r>
            <a:rPr lang="en-US" dirty="0"/>
            <a:t>Compilers | Languages | Runtime components</a:t>
          </a:r>
        </a:p>
      </dgm:t>
    </dgm:pt>
    <dgm:pt modelId="{53CB9F5C-EED7-4FFB-8A10-88D0C5B6974F}" type="parTrans" cxnId="{65C620B9-53CB-4094-AD7A-48E9A679EEFE}">
      <dgm:prSet/>
      <dgm:spPr/>
      <dgm:t>
        <a:bodyPr/>
        <a:lstStyle/>
        <a:p>
          <a:endParaRPr lang="en-US"/>
        </a:p>
      </dgm:t>
    </dgm:pt>
    <dgm:pt modelId="{2DE0B0A7-8245-404B-81B9-96E8FE053232}" type="sibTrans" cxnId="{65C620B9-53CB-4094-AD7A-48E9A679EEFE}">
      <dgm:prSet/>
      <dgm:spPr/>
      <dgm:t>
        <a:bodyPr/>
        <a:lstStyle/>
        <a:p>
          <a:endParaRPr lang="en-US"/>
        </a:p>
      </dgm:t>
    </dgm:pt>
    <dgm:pt modelId="{7211E443-A767-4B86-9B14-594B058A326D}" type="pres">
      <dgm:prSet presAssocID="{F93D0B96-77C8-4F31-ABC9-7036258F9F4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D4684D-B3A7-425D-B283-67A2EE4E88F7}" type="pres">
      <dgm:prSet presAssocID="{67A0FFEB-A52A-44A4-A729-96EAFF9D38BA}" presName="vertOne" presStyleCnt="0"/>
      <dgm:spPr/>
    </dgm:pt>
    <dgm:pt modelId="{55C570DE-A966-458C-9EFA-9DA78B04C008}" type="pres">
      <dgm:prSet presAssocID="{67A0FFEB-A52A-44A4-A729-96EAFF9D38BA}" presName="txOne" presStyleLbl="node0" presStyleIdx="0" presStyleCnt="1">
        <dgm:presLayoutVars>
          <dgm:chPref val="3"/>
        </dgm:presLayoutVars>
      </dgm:prSet>
      <dgm:spPr/>
    </dgm:pt>
    <dgm:pt modelId="{62265F6F-B265-41C3-A623-4C682DF11C20}" type="pres">
      <dgm:prSet presAssocID="{67A0FFEB-A52A-44A4-A729-96EAFF9D38BA}" presName="parTransOne" presStyleCnt="0"/>
      <dgm:spPr/>
    </dgm:pt>
    <dgm:pt modelId="{144D0D1E-70AC-472A-B997-677A5655CCD6}" type="pres">
      <dgm:prSet presAssocID="{67A0FFEB-A52A-44A4-A729-96EAFF9D38BA}" presName="horzOne" presStyleCnt="0"/>
      <dgm:spPr/>
    </dgm:pt>
    <dgm:pt modelId="{4A815B9C-33F9-4EC2-B5B5-B515F6B3313E}" type="pres">
      <dgm:prSet presAssocID="{EB8C6106-F80F-45EB-8D37-7515A5E6401B}" presName="vertTwo" presStyleCnt="0"/>
      <dgm:spPr/>
    </dgm:pt>
    <dgm:pt modelId="{C1445CBB-260D-4994-8D3D-7AC56F1331CD}" type="pres">
      <dgm:prSet presAssocID="{EB8C6106-F80F-45EB-8D37-7515A5E6401B}" presName="txTwo" presStyleLbl="node2" presStyleIdx="0" presStyleCnt="1">
        <dgm:presLayoutVars>
          <dgm:chPref val="3"/>
        </dgm:presLayoutVars>
      </dgm:prSet>
      <dgm:spPr/>
    </dgm:pt>
    <dgm:pt modelId="{D03CF461-C5E5-4A36-9A20-B8FEF8B5E23F}" type="pres">
      <dgm:prSet presAssocID="{EB8C6106-F80F-45EB-8D37-7515A5E6401B}" presName="parTransTwo" presStyleCnt="0"/>
      <dgm:spPr/>
    </dgm:pt>
    <dgm:pt modelId="{138A036A-C6D0-4E2B-8ADC-7B1A6B12DFB6}" type="pres">
      <dgm:prSet presAssocID="{EB8C6106-F80F-45EB-8D37-7515A5E6401B}" presName="horzTwo" presStyleCnt="0"/>
      <dgm:spPr/>
    </dgm:pt>
    <dgm:pt modelId="{08478E14-9531-4CF4-B9E2-EFDE82F280E7}" type="pres">
      <dgm:prSet presAssocID="{1D36696B-6BC7-48E9-B98E-4BE6996308DD}" presName="vertThree" presStyleCnt="0"/>
      <dgm:spPr/>
    </dgm:pt>
    <dgm:pt modelId="{A6876D3B-77A6-4A1E-A847-BD32BD3AD920}" type="pres">
      <dgm:prSet presAssocID="{1D36696B-6BC7-48E9-B98E-4BE6996308DD}" presName="txThree" presStyleLbl="node3" presStyleIdx="0" presStyleCnt="3">
        <dgm:presLayoutVars>
          <dgm:chPref val="3"/>
        </dgm:presLayoutVars>
      </dgm:prSet>
      <dgm:spPr/>
    </dgm:pt>
    <dgm:pt modelId="{1A2D1D04-A786-45FF-B497-2099668E78EA}" type="pres">
      <dgm:prSet presAssocID="{1D36696B-6BC7-48E9-B98E-4BE6996308DD}" presName="parTransThree" presStyleCnt="0"/>
      <dgm:spPr/>
    </dgm:pt>
    <dgm:pt modelId="{9CA5AC6D-9FAF-47FB-9361-167289540B9F}" type="pres">
      <dgm:prSet presAssocID="{1D36696B-6BC7-48E9-B98E-4BE6996308DD}" presName="horzThree" presStyleCnt="0"/>
      <dgm:spPr/>
    </dgm:pt>
    <dgm:pt modelId="{6A1F5B06-9A06-4A41-ADE9-FDB2FFB4BFB9}" type="pres">
      <dgm:prSet presAssocID="{C6675C14-11C7-480C-AA43-AE89942493E2}" presName="vertFour" presStyleCnt="0">
        <dgm:presLayoutVars>
          <dgm:chPref val="3"/>
        </dgm:presLayoutVars>
      </dgm:prSet>
      <dgm:spPr/>
    </dgm:pt>
    <dgm:pt modelId="{3C1D52AB-D413-4B5D-AD04-A8CD74CFD273}" type="pres">
      <dgm:prSet presAssocID="{C6675C14-11C7-480C-AA43-AE89942493E2}" presName="txFour" presStyleLbl="node4" presStyleIdx="0" presStyleCnt="3">
        <dgm:presLayoutVars>
          <dgm:chPref val="3"/>
        </dgm:presLayoutVars>
      </dgm:prSet>
      <dgm:spPr/>
    </dgm:pt>
    <dgm:pt modelId="{374388F4-79C8-40F6-B006-065D5B6F7092}" type="pres">
      <dgm:prSet presAssocID="{C6675C14-11C7-480C-AA43-AE89942493E2}" presName="horzFour" presStyleCnt="0"/>
      <dgm:spPr/>
    </dgm:pt>
    <dgm:pt modelId="{0696B031-FB40-4F30-A756-F9B8E30D7F68}" type="pres">
      <dgm:prSet presAssocID="{1B1BCC75-65C1-4EE5-A892-47EBCD52233A}" presName="sibSpaceThree" presStyleCnt="0"/>
      <dgm:spPr/>
    </dgm:pt>
    <dgm:pt modelId="{060F2298-5200-4625-9A79-B59B7E65402A}" type="pres">
      <dgm:prSet presAssocID="{B4645EAB-A04A-4EB4-955E-4A962828C4F8}" presName="vertThree" presStyleCnt="0"/>
      <dgm:spPr/>
    </dgm:pt>
    <dgm:pt modelId="{CBB1E326-22F4-4B17-82EB-8479821D9C96}" type="pres">
      <dgm:prSet presAssocID="{B4645EAB-A04A-4EB4-955E-4A962828C4F8}" presName="txThree" presStyleLbl="node3" presStyleIdx="1" presStyleCnt="3">
        <dgm:presLayoutVars>
          <dgm:chPref val="3"/>
        </dgm:presLayoutVars>
      </dgm:prSet>
      <dgm:spPr/>
    </dgm:pt>
    <dgm:pt modelId="{8AC32423-F6AC-46B2-9877-58EB075C9AE2}" type="pres">
      <dgm:prSet presAssocID="{B4645EAB-A04A-4EB4-955E-4A962828C4F8}" presName="parTransThree" presStyleCnt="0"/>
      <dgm:spPr/>
    </dgm:pt>
    <dgm:pt modelId="{20651B56-845D-46D8-B9F4-357C344D9D9B}" type="pres">
      <dgm:prSet presAssocID="{B4645EAB-A04A-4EB4-955E-4A962828C4F8}" presName="horzThree" presStyleCnt="0"/>
      <dgm:spPr/>
    </dgm:pt>
    <dgm:pt modelId="{B4364F8A-04D9-4C2A-A0B0-73B2067EF63D}" type="pres">
      <dgm:prSet presAssocID="{075603C0-C247-4723-A5B2-35D96B06DD9E}" presName="vertFour" presStyleCnt="0">
        <dgm:presLayoutVars>
          <dgm:chPref val="3"/>
        </dgm:presLayoutVars>
      </dgm:prSet>
      <dgm:spPr/>
    </dgm:pt>
    <dgm:pt modelId="{5292C8C5-CC57-4E36-B109-B04A51B6478C}" type="pres">
      <dgm:prSet presAssocID="{075603C0-C247-4723-A5B2-35D96B06DD9E}" presName="txFour" presStyleLbl="node4" presStyleIdx="1" presStyleCnt="3">
        <dgm:presLayoutVars>
          <dgm:chPref val="3"/>
        </dgm:presLayoutVars>
      </dgm:prSet>
      <dgm:spPr/>
    </dgm:pt>
    <dgm:pt modelId="{E2103EF0-83DD-4BFC-846D-323AB544CF33}" type="pres">
      <dgm:prSet presAssocID="{075603C0-C247-4723-A5B2-35D96B06DD9E}" presName="horzFour" presStyleCnt="0"/>
      <dgm:spPr/>
    </dgm:pt>
    <dgm:pt modelId="{5D5F7754-E834-4FA6-BC79-34A7362312FC}" type="pres">
      <dgm:prSet presAssocID="{AF73B569-37FB-434C-BBE9-43E55255847C}" presName="sibSpaceThree" presStyleCnt="0"/>
      <dgm:spPr/>
    </dgm:pt>
    <dgm:pt modelId="{C2D44937-8F7D-4BAA-9CD9-C5E96258C532}" type="pres">
      <dgm:prSet presAssocID="{4674A2A4-8A50-4FEF-BAAA-743D4459C846}" presName="vertThree" presStyleCnt="0"/>
      <dgm:spPr/>
    </dgm:pt>
    <dgm:pt modelId="{0774924D-B9EA-4483-A344-D1AFFE2D519D}" type="pres">
      <dgm:prSet presAssocID="{4674A2A4-8A50-4FEF-BAAA-743D4459C846}" presName="txThree" presStyleLbl="node3" presStyleIdx="2" presStyleCnt="3">
        <dgm:presLayoutVars>
          <dgm:chPref val="3"/>
        </dgm:presLayoutVars>
      </dgm:prSet>
      <dgm:spPr/>
    </dgm:pt>
    <dgm:pt modelId="{060B5793-52FD-4F3C-A868-DD8D44BD6158}" type="pres">
      <dgm:prSet presAssocID="{4674A2A4-8A50-4FEF-BAAA-743D4459C846}" presName="parTransThree" presStyleCnt="0"/>
      <dgm:spPr/>
    </dgm:pt>
    <dgm:pt modelId="{C76D4713-026B-424C-8802-50ADBBEDEFCC}" type="pres">
      <dgm:prSet presAssocID="{4674A2A4-8A50-4FEF-BAAA-743D4459C846}" presName="horzThree" presStyleCnt="0"/>
      <dgm:spPr/>
    </dgm:pt>
    <dgm:pt modelId="{3A4AEC4A-5AF8-4E08-914E-5B75B2B66B04}" type="pres">
      <dgm:prSet presAssocID="{B7E5D721-59A0-4121-978F-85F39534B31E}" presName="vertFour" presStyleCnt="0">
        <dgm:presLayoutVars>
          <dgm:chPref val="3"/>
        </dgm:presLayoutVars>
      </dgm:prSet>
      <dgm:spPr/>
    </dgm:pt>
    <dgm:pt modelId="{5C3DEBEE-C6FE-4BEB-955F-2AD3074901D8}" type="pres">
      <dgm:prSet presAssocID="{B7E5D721-59A0-4121-978F-85F39534B31E}" presName="txFour" presStyleLbl="node4" presStyleIdx="2" presStyleCnt="3">
        <dgm:presLayoutVars>
          <dgm:chPref val="3"/>
        </dgm:presLayoutVars>
      </dgm:prSet>
      <dgm:spPr/>
    </dgm:pt>
    <dgm:pt modelId="{E5B9E1BD-7B63-46A4-B396-1E14523673E9}" type="pres">
      <dgm:prSet presAssocID="{B7E5D721-59A0-4121-978F-85F39534B31E}" presName="horzFour" presStyleCnt="0"/>
      <dgm:spPr/>
    </dgm:pt>
  </dgm:ptLst>
  <dgm:cxnLst>
    <dgm:cxn modelId="{D9364F2C-B084-44C6-8B8F-0C26E0D48E57}" srcId="{4674A2A4-8A50-4FEF-BAAA-743D4459C846}" destId="{B7E5D721-59A0-4121-978F-85F39534B31E}" srcOrd="0" destOrd="0" parTransId="{550FABAE-9E9E-4393-842D-0BC425575FA3}" sibTransId="{FD6C5F46-0919-45F0-B2EB-2BBD063D05F2}"/>
    <dgm:cxn modelId="{585D93E7-1A49-46EC-BBEE-1787ECBBE1A5}" type="presOf" srcId="{B4645EAB-A04A-4EB4-955E-4A962828C4F8}" destId="{CBB1E326-22F4-4B17-82EB-8479821D9C96}" srcOrd="0" destOrd="0" presId="urn:microsoft.com/office/officeart/2005/8/layout/architecture"/>
    <dgm:cxn modelId="{FCE2BD5B-300F-491B-8BBD-A8A37090F1A5}" type="presOf" srcId="{1D36696B-6BC7-48E9-B98E-4BE6996308DD}" destId="{A6876D3B-77A6-4A1E-A847-BD32BD3AD920}" srcOrd="0" destOrd="0" presId="urn:microsoft.com/office/officeart/2005/8/layout/architecture"/>
    <dgm:cxn modelId="{2F7BAD85-E40A-4D51-8E0B-A4E96433BBF3}" srcId="{67A0FFEB-A52A-44A4-A729-96EAFF9D38BA}" destId="{EB8C6106-F80F-45EB-8D37-7515A5E6401B}" srcOrd="0" destOrd="0" parTransId="{4A75CF1F-B1FC-4E2B-9D0E-511771164C5B}" sibTransId="{D6E63507-48DF-43D2-B336-2C5AC92E8CBF}"/>
    <dgm:cxn modelId="{36C8C9DB-0F6C-49FE-928D-D2B7963D0498}" type="presOf" srcId="{075603C0-C247-4723-A5B2-35D96B06DD9E}" destId="{5292C8C5-CC57-4E36-B109-B04A51B6478C}" srcOrd="0" destOrd="0" presId="urn:microsoft.com/office/officeart/2005/8/layout/architecture"/>
    <dgm:cxn modelId="{82799899-F4B0-4579-8FBC-D1A3EA65807A}" srcId="{B4645EAB-A04A-4EB4-955E-4A962828C4F8}" destId="{075603C0-C247-4723-A5B2-35D96B06DD9E}" srcOrd="0" destOrd="0" parTransId="{DE010C8E-6A06-49EB-8CCA-4F8C94238543}" sibTransId="{8F08FB20-FCCD-49A9-BC2D-0D4DF953AE41}"/>
    <dgm:cxn modelId="{E1BA1366-3FBD-4CFA-AEA0-6779F6717A68}" srcId="{EB8C6106-F80F-45EB-8D37-7515A5E6401B}" destId="{4674A2A4-8A50-4FEF-BAAA-743D4459C846}" srcOrd="2" destOrd="0" parTransId="{5EC7BF31-03A6-4FA3-8C10-CF38125A19D3}" sibTransId="{8E73A92B-48A9-4A83-8B05-7034CF6A871A}"/>
    <dgm:cxn modelId="{D8FBF291-7448-4DB7-B651-A869FA5454A3}" srcId="{EB8C6106-F80F-45EB-8D37-7515A5E6401B}" destId="{1D36696B-6BC7-48E9-B98E-4BE6996308DD}" srcOrd="0" destOrd="0" parTransId="{5C14B31A-3124-4893-AC17-091FD733D8F4}" sibTransId="{1B1BCC75-65C1-4EE5-A892-47EBCD52233A}"/>
    <dgm:cxn modelId="{065B8BC3-0F46-4A58-9202-997CBABE5226}" type="presOf" srcId="{C6675C14-11C7-480C-AA43-AE89942493E2}" destId="{3C1D52AB-D413-4B5D-AD04-A8CD74CFD273}" srcOrd="0" destOrd="0" presId="urn:microsoft.com/office/officeart/2005/8/layout/architecture"/>
    <dgm:cxn modelId="{3146EBAA-4554-4939-BE8B-1BDDF052D79D}" srcId="{1D36696B-6BC7-48E9-B98E-4BE6996308DD}" destId="{C6675C14-11C7-480C-AA43-AE89942493E2}" srcOrd="0" destOrd="0" parTransId="{DF07566A-35FE-491A-934C-6D4CA54D904C}" sibTransId="{C6604172-1694-4375-8356-38DA3B982488}"/>
    <dgm:cxn modelId="{003D81D5-9F89-4136-8960-4AF8C7234F4C}" type="presOf" srcId="{4674A2A4-8A50-4FEF-BAAA-743D4459C846}" destId="{0774924D-B9EA-4483-A344-D1AFFE2D519D}" srcOrd="0" destOrd="0" presId="urn:microsoft.com/office/officeart/2005/8/layout/architecture"/>
    <dgm:cxn modelId="{E3CD72BB-9A3F-4E59-B912-154A068762BA}" type="presOf" srcId="{B7E5D721-59A0-4121-978F-85F39534B31E}" destId="{5C3DEBEE-C6FE-4BEB-955F-2AD3074901D8}" srcOrd="0" destOrd="0" presId="urn:microsoft.com/office/officeart/2005/8/layout/architecture"/>
    <dgm:cxn modelId="{238D76C7-0826-4CD4-9BBC-1DD9DE2EA6B9}" srcId="{EB8C6106-F80F-45EB-8D37-7515A5E6401B}" destId="{B4645EAB-A04A-4EB4-955E-4A962828C4F8}" srcOrd="1" destOrd="0" parTransId="{19176653-8DE7-4434-B50F-1C0BAE6C841B}" sibTransId="{AF73B569-37FB-434C-BBE9-43E55255847C}"/>
    <dgm:cxn modelId="{65C620B9-53CB-4094-AD7A-48E9A679EEFE}" srcId="{F93D0B96-77C8-4F31-ABC9-7036258F9F4A}" destId="{67A0FFEB-A52A-44A4-A729-96EAFF9D38BA}" srcOrd="0" destOrd="0" parTransId="{53CB9F5C-EED7-4FFB-8A10-88D0C5B6974F}" sibTransId="{2DE0B0A7-8245-404B-81B9-96E8FE053232}"/>
    <dgm:cxn modelId="{6E7B492E-CFAE-40F9-9F20-FC1D40CDFCB5}" type="presOf" srcId="{67A0FFEB-A52A-44A4-A729-96EAFF9D38BA}" destId="{55C570DE-A966-458C-9EFA-9DA78B04C008}" srcOrd="0" destOrd="0" presId="urn:microsoft.com/office/officeart/2005/8/layout/architecture"/>
    <dgm:cxn modelId="{2A73A658-D2C4-4E09-9059-A6D3594083F5}" type="presOf" srcId="{F93D0B96-77C8-4F31-ABC9-7036258F9F4A}" destId="{7211E443-A767-4B86-9B14-594B058A326D}" srcOrd="0" destOrd="0" presId="urn:microsoft.com/office/officeart/2005/8/layout/architecture"/>
    <dgm:cxn modelId="{1D259AF4-3005-4197-803B-002A669990D7}" type="presOf" srcId="{EB8C6106-F80F-45EB-8D37-7515A5E6401B}" destId="{C1445CBB-260D-4994-8D3D-7AC56F1331CD}" srcOrd="0" destOrd="0" presId="urn:microsoft.com/office/officeart/2005/8/layout/architecture"/>
    <dgm:cxn modelId="{3868C30D-739B-49BF-ABD0-6218ACCA6990}" type="presParOf" srcId="{7211E443-A767-4B86-9B14-594B058A326D}" destId="{A2D4684D-B3A7-425D-B283-67A2EE4E88F7}" srcOrd="0" destOrd="0" presId="urn:microsoft.com/office/officeart/2005/8/layout/architecture"/>
    <dgm:cxn modelId="{9D29C3F4-3C06-49B5-A158-07AE3492145D}" type="presParOf" srcId="{A2D4684D-B3A7-425D-B283-67A2EE4E88F7}" destId="{55C570DE-A966-458C-9EFA-9DA78B04C008}" srcOrd="0" destOrd="0" presId="urn:microsoft.com/office/officeart/2005/8/layout/architecture"/>
    <dgm:cxn modelId="{5798A8DF-D51F-4C16-B5BA-AECC745B5521}" type="presParOf" srcId="{A2D4684D-B3A7-425D-B283-67A2EE4E88F7}" destId="{62265F6F-B265-41C3-A623-4C682DF11C20}" srcOrd="1" destOrd="0" presId="urn:microsoft.com/office/officeart/2005/8/layout/architecture"/>
    <dgm:cxn modelId="{AF270B2F-0900-4F31-8321-5520359A384F}" type="presParOf" srcId="{A2D4684D-B3A7-425D-B283-67A2EE4E88F7}" destId="{144D0D1E-70AC-472A-B997-677A5655CCD6}" srcOrd="2" destOrd="0" presId="urn:microsoft.com/office/officeart/2005/8/layout/architecture"/>
    <dgm:cxn modelId="{7D78B55A-1E5B-4A97-BB3D-951107CE199E}" type="presParOf" srcId="{144D0D1E-70AC-472A-B997-677A5655CCD6}" destId="{4A815B9C-33F9-4EC2-B5B5-B515F6B3313E}" srcOrd="0" destOrd="0" presId="urn:microsoft.com/office/officeart/2005/8/layout/architecture"/>
    <dgm:cxn modelId="{A06EB0BB-0C62-4877-B820-1DE015048ED3}" type="presParOf" srcId="{4A815B9C-33F9-4EC2-B5B5-B515F6B3313E}" destId="{C1445CBB-260D-4994-8D3D-7AC56F1331CD}" srcOrd="0" destOrd="0" presId="urn:microsoft.com/office/officeart/2005/8/layout/architecture"/>
    <dgm:cxn modelId="{3BBCD94B-04E3-4F12-933E-28C71618E500}" type="presParOf" srcId="{4A815B9C-33F9-4EC2-B5B5-B515F6B3313E}" destId="{D03CF461-C5E5-4A36-9A20-B8FEF8B5E23F}" srcOrd="1" destOrd="0" presId="urn:microsoft.com/office/officeart/2005/8/layout/architecture"/>
    <dgm:cxn modelId="{A00F9445-A4A9-41BF-9A4B-DC6631537900}" type="presParOf" srcId="{4A815B9C-33F9-4EC2-B5B5-B515F6B3313E}" destId="{138A036A-C6D0-4E2B-8ADC-7B1A6B12DFB6}" srcOrd="2" destOrd="0" presId="urn:microsoft.com/office/officeart/2005/8/layout/architecture"/>
    <dgm:cxn modelId="{36D2D6B4-4B3D-4E56-9D9E-E65A89D5FC69}" type="presParOf" srcId="{138A036A-C6D0-4E2B-8ADC-7B1A6B12DFB6}" destId="{08478E14-9531-4CF4-B9E2-EFDE82F280E7}" srcOrd="0" destOrd="0" presId="urn:microsoft.com/office/officeart/2005/8/layout/architecture"/>
    <dgm:cxn modelId="{7FA60615-6298-4EB9-AE0C-428A1719FC60}" type="presParOf" srcId="{08478E14-9531-4CF4-B9E2-EFDE82F280E7}" destId="{A6876D3B-77A6-4A1E-A847-BD32BD3AD920}" srcOrd="0" destOrd="0" presId="urn:microsoft.com/office/officeart/2005/8/layout/architecture"/>
    <dgm:cxn modelId="{4C29A021-7E20-408D-8B39-A1326B0AE2A0}" type="presParOf" srcId="{08478E14-9531-4CF4-B9E2-EFDE82F280E7}" destId="{1A2D1D04-A786-45FF-B497-2099668E78EA}" srcOrd="1" destOrd="0" presId="urn:microsoft.com/office/officeart/2005/8/layout/architecture"/>
    <dgm:cxn modelId="{9EC11347-2956-4070-9CE8-E0DE792752D5}" type="presParOf" srcId="{08478E14-9531-4CF4-B9E2-EFDE82F280E7}" destId="{9CA5AC6D-9FAF-47FB-9361-167289540B9F}" srcOrd="2" destOrd="0" presId="urn:microsoft.com/office/officeart/2005/8/layout/architecture"/>
    <dgm:cxn modelId="{779DBEA3-719C-47B3-BCBD-9CABE0FBE944}" type="presParOf" srcId="{9CA5AC6D-9FAF-47FB-9361-167289540B9F}" destId="{6A1F5B06-9A06-4A41-ADE9-FDB2FFB4BFB9}" srcOrd="0" destOrd="0" presId="urn:microsoft.com/office/officeart/2005/8/layout/architecture"/>
    <dgm:cxn modelId="{B526A630-F0B8-4141-B91B-70E14235C372}" type="presParOf" srcId="{6A1F5B06-9A06-4A41-ADE9-FDB2FFB4BFB9}" destId="{3C1D52AB-D413-4B5D-AD04-A8CD74CFD273}" srcOrd="0" destOrd="0" presId="urn:microsoft.com/office/officeart/2005/8/layout/architecture"/>
    <dgm:cxn modelId="{9D203D39-5835-4221-A2D0-7C56C0C0B2DE}" type="presParOf" srcId="{6A1F5B06-9A06-4A41-ADE9-FDB2FFB4BFB9}" destId="{374388F4-79C8-40F6-B006-065D5B6F7092}" srcOrd="1" destOrd="0" presId="urn:microsoft.com/office/officeart/2005/8/layout/architecture"/>
    <dgm:cxn modelId="{450299CC-C184-4C8B-9E19-F9F2332456C4}" type="presParOf" srcId="{138A036A-C6D0-4E2B-8ADC-7B1A6B12DFB6}" destId="{0696B031-FB40-4F30-A756-F9B8E30D7F68}" srcOrd="1" destOrd="0" presId="urn:microsoft.com/office/officeart/2005/8/layout/architecture"/>
    <dgm:cxn modelId="{87B19E82-A08C-4051-BF1E-95DFB171C72B}" type="presParOf" srcId="{138A036A-C6D0-4E2B-8ADC-7B1A6B12DFB6}" destId="{060F2298-5200-4625-9A79-B59B7E65402A}" srcOrd="2" destOrd="0" presId="urn:microsoft.com/office/officeart/2005/8/layout/architecture"/>
    <dgm:cxn modelId="{A2537EFC-E6EA-45F8-966A-EF9D7F1F9A2B}" type="presParOf" srcId="{060F2298-5200-4625-9A79-B59B7E65402A}" destId="{CBB1E326-22F4-4B17-82EB-8479821D9C96}" srcOrd="0" destOrd="0" presId="urn:microsoft.com/office/officeart/2005/8/layout/architecture"/>
    <dgm:cxn modelId="{327DB3F6-4DBC-443E-9497-7B1DCBD3E5C0}" type="presParOf" srcId="{060F2298-5200-4625-9A79-B59B7E65402A}" destId="{8AC32423-F6AC-46B2-9877-58EB075C9AE2}" srcOrd="1" destOrd="0" presId="urn:microsoft.com/office/officeart/2005/8/layout/architecture"/>
    <dgm:cxn modelId="{0385D3A3-9D60-4B14-BB10-25EC577CAC67}" type="presParOf" srcId="{060F2298-5200-4625-9A79-B59B7E65402A}" destId="{20651B56-845D-46D8-B9F4-357C344D9D9B}" srcOrd="2" destOrd="0" presId="urn:microsoft.com/office/officeart/2005/8/layout/architecture"/>
    <dgm:cxn modelId="{C6BEB0F5-D0FC-42F4-97F7-541492EE8FA7}" type="presParOf" srcId="{20651B56-845D-46D8-B9F4-357C344D9D9B}" destId="{B4364F8A-04D9-4C2A-A0B0-73B2067EF63D}" srcOrd="0" destOrd="0" presId="urn:microsoft.com/office/officeart/2005/8/layout/architecture"/>
    <dgm:cxn modelId="{4A6BA0D2-B5DA-4240-BC04-7D9D12006DB2}" type="presParOf" srcId="{B4364F8A-04D9-4C2A-A0B0-73B2067EF63D}" destId="{5292C8C5-CC57-4E36-B109-B04A51B6478C}" srcOrd="0" destOrd="0" presId="urn:microsoft.com/office/officeart/2005/8/layout/architecture"/>
    <dgm:cxn modelId="{645E6012-09D8-47AF-9AA0-3211ADE3B959}" type="presParOf" srcId="{B4364F8A-04D9-4C2A-A0B0-73B2067EF63D}" destId="{E2103EF0-83DD-4BFC-846D-323AB544CF33}" srcOrd="1" destOrd="0" presId="urn:microsoft.com/office/officeart/2005/8/layout/architecture"/>
    <dgm:cxn modelId="{3760B378-6391-44B1-B1B9-18E037D76844}" type="presParOf" srcId="{138A036A-C6D0-4E2B-8ADC-7B1A6B12DFB6}" destId="{5D5F7754-E834-4FA6-BC79-34A7362312FC}" srcOrd="3" destOrd="0" presId="urn:microsoft.com/office/officeart/2005/8/layout/architecture"/>
    <dgm:cxn modelId="{2DEF2A35-1085-4595-8471-51F9363CAAD4}" type="presParOf" srcId="{138A036A-C6D0-4E2B-8ADC-7B1A6B12DFB6}" destId="{C2D44937-8F7D-4BAA-9CD9-C5E96258C532}" srcOrd="4" destOrd="0" presId="urn:microsoft.com/office/officeart/2005/8/layout/architecture"/>
    <dgm:cxn modelId="{B66BA4CE-6606-4F92-A246-5DC2A55EE245}" type="presParOf" srcId="{C2D44937-8F7D-4BAA-9CD9-C5E96258C532}" destId="{0774924D-B9EA-4483-A344-D1AFFE2D519D}" srcOrd="0" destOrd="0" presId="urn:microsoft.com/office/officeart/2005/8/layout/architecture"/>
    <dgm:cxn modelId="{B0C2863D-B473-4EE5-99CD-47538B7EF497}" type="presParOf" srcId="{C2D44937-8F7D-4BAA-9CD9-C5E96258C532}" destId="{060B5793-52FD-4F3C-A868-DD8D44BD6158}" srcOrd="1" destOrd="0" presId="urn:microsoft.com/office/officeart/2005/8/layout/architecture"/>
    <dgm:cxn modelId="{1524D94C-BE30-4B72-9632-CF5470417254}" type="presParOf" srcId="{C2D44937-8F7D-4BAA-9CD9-C5E96258C532}" destId="{C76D4713-026B-424C-8802-50ADBBEDEFCC}" srcOrd="2" destOrd="0" presId="urn:microsoft.com/office/officeart/2005/8/layout/architecture"/>
    <dgm:cxn modelId="{80377E1D-D884-49AD-B60A-F712625014EF}" type="presParOf" srcId="{C76D4713-026B-424C-8802-50ADBBEDEFCC}" destId="{3A4AEC4A-5AF8-4E08-914E-5B75B2B66B04}" srcOrd="0" destOrd="0" presId="urn:microsoft.com/office/officeart/2005/8/layout/architecture"/>
    <dgm:cxn modelId="{B6BFA310-415D-4FCC-8166-96978B415EFB}" type="presParOf" srcId="{3A4AEC4A-5AF8-4E08-914E-5B75B2B66B04}" destId="{5C3DEBEE-C6FE-4BEB-955F-2AD3074901D8}" srcOrd="0" destOrd="0" presId="urn:microsoft.com/office/officeart/2005/8/layout/architecture"/>
    <dgm:cxn modelId="{D52374FB-29AF-4A36-901C-946C793D2C43}" type="presParOf" srcId="{3A4AEC4A-5AF8-4E08-914E-5B75B2B66B04}" destId="{E5B9E1BD-7B63-46A4-B396-1E14523673E9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A78F02-2656-4F5F-BE42-C3A703CF82D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5C495-C982-4C0D-B9BF-3CC5534E76E6}">
      <dgm:prSet phldrT="[Text]"/>
      <dgm:spPr/>
      <dgm:t>
        <a:bodyPr/>
        <a:lstStyle/>
        <a:p>
          <a:r>
            <a:rPr lang="en-US" dirty="0"/>
            <a:t>restore</a:t>
          </a:r>
        </a:p>
      </dgm:t>
    </dgm:pt>
    <dgm:pt modelId="{051C4547-F3E1-40CB-B23C-9032B2A1AB9D}" type="parTrans" cxnId="{DE1A88C4-9126-486A-9972-32CD6EADBB5B}">
      <dgm:prSet/>
      <dgm:spPr/>
      <dgm:t>
        <a:bodyPr/>
        <a:lstStyle/>
        <a:p>
          <a:endParaRPr lang="en-US"/>
        </a:p>
      </dgm:t>
    </dgm:pt>
    <dgm:pt modelId="{2B767AAC-DD84-46F8-8786-983C85C5BA46}" type="sibTrans" cxnId="{DE1A88C4-9126-486A-9972-32CD6EADBB5B}">
      <dgm:prSet/>
      <dgm:spPr/>
      <dgm:t>
        <a:bodyPr/>
        <a:lstStyle/>
        <a:p>
          <a:endParaRPr lang="en-US"/>
        </a:p>
      </dgm:t>
    </dgm:pt>
    <dgm:pt modelId="{2C15B995-8BB5-46C4-ABE9-29EFCE930496}">
      <dgm:prSet phldrT="[Text]"/>
      <dgm:spPr/>
      <dgm:t>
        <a:bodyPr/>
        <a:lstStyle/>
        <a:p>
          <a:r>
            <a:rPr lang="en-US" dirty="0"/>
            <a:t>-s &lt;source&gt;</a:t>
          </a:r>
        </a:p>
      </dgm:t>
    </dgm:pt>
    <dgm:pt modelId="{9EE4CA53-0CBE-4DB4-86D1-D8FE84EF4382}" type="parTrans" cxnId="{C60C1E31-9983-4F1F-8DF2-928DC0D7CDED}">
      <dgm:prSet/>
      <dgm:spPr/>
      <dgm:t>
        <a:bodyPr/>
        <a:lstStyle/>
        <a:p>
          <a:endParaRPr lang="en-US"/>
        </a:p>
      </dgm:t>
    </dgm:pt>
    <dgm:pt modelId="{7E477709-44D2-4A6E-9172-F82D266385A9}" type="sibTrans" cxnId="{C60C1E31-9983-4F1F-8DF2-928DC0D7CDED}">
      <dgm:prSet/>
      <dgm:spPr/>
      <dgm:t>
        <a:bodyPr/>
        <a:lstStyle/>
        <a:p>
          <a:endParaRPr lang="en-US"/>
        </a:p>
      </dgm:t>
    </dgm:pt>
    <dgm:pt modelId="{FE10CC62-9101-486D-9CC9-E6E027DECBBF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5A544A66-FFF9-4468-9865-329EB89342A2}" type="parTrans" cxnId="{847409E1-26F6-4A2B-83D1-D74AA7B77DE6}">
      <dgm:prSet/>
      <dgm:spPr/>
      <dgm:t>
        <a:bodyPr/>
        <a:lstStyle/>
        <a:p>
          <a:endParaRPr lang="en-US"/>
        </a:p>
      </dgm:t>
    </dgm:pt>
    <dgm:pt modelId="{87260804-178A-4A38-912C-9B4C260FD276}" type="sibTrans" cxnId="{847409E1-26F6-4A2B-83D1-D74AA7B77DE6}">
      <dgm:prSet/>
      <dgm:spPr/>
      <dgm:t>
        <a:bodyPr/>
        <a:lstStyle/>
        <a:p>
          <a:endParaRPr lang="en-US"/>
        </a:p>
      </dgm:t>
    </dgm:pt>
    <dgm:pt modelId="{9556197D-9A14-4A12-BD1E-3B3147903903}">
      <dgm:prSet phldrT="[Text]"/>
      <dgm:spPr/>
      <dgm:t>
        <a:bodyPr/>
        <a:lstStyle/>
        <a:p>
          <a:r>
            <a:rPr lang="en-US" dirty="0"/>
            <a:t>--packages &lt;path&gt;</a:t>
          </a:r>
        </a:p>
      </dgm:t>
    </dgm:pt>
    <dgm:pt modelId="{B7E9E39E-9963-4456-9ED0-9D34129B13E7}" type="parTrans" cxnId="{E820A5A1-D2B9-4437-BADC-DF8861F3F16F}">
      <dgm:prSet/>
      <dgm:spPr/>
      <dgm:t>
        <a:bodyPr/>
        <a:lstStyle/>
        <a:p>
          <a:endParaRPr lang="en-US"/>
        </a:p>
      </dgm:t>
    </dgm:pt>
    <dgm:pt modelId="{693D0DA3-80D5-48D7-B8A8-2D9C82C25407}" type="sibTrans" cxnId="{E820A5A1-D2B9-4437-BADC-DF8861F3F16F}">
      <dgm:prSet/>
      <dgm:spPr/>
      <dgm:t>
        <a:bodyPr/>
        <a:lstStyle/>
        <a:p>
          <a:endParaRPr lang="en-US"/>
        </a:p>
      </dgm:t>
    </dgm:pt>
    <dgm:pt modelId="{7D0C39FC-89EF-493E-9560-4909B97A4DAF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EF84AE5D-A331-44C6-8E64-232F84D66D2C}" type="parTrans" cxnId="{F43ECB79-17F9-4533-A7FB-9C9CA7008169}">
      <dgm:prSet/>
      <dgm:spPr/>
      <dgm:t>
        <a:bodyPr/>
        <a:lstStyle/>
        <a:p>
          <a:endParaRPr lang="en-US"/>
        </a:p>
      </dgm:t>
    </dgm:pt>
    <dgm:pt modelId="{1E0A7AB4-2E54-4B8C-9AFA-A88F3BDBECC3}" type="sibTrans" cxnId="{F43ECB79-17F9-4533-A7FB-9C9CA7008169}">
      <dgm:prSet/>
      <dgm:spPr/>
      <dgm:t>
        <a:bodyPr/>
        <a:lstStyle/>
        <a:p>
          <a:endParaRPr lang="en-US"/>
        </a:p>
      </dgm:t>
    </dgm:pt>
    <dgm:pt modelId="{C1574F3A-45DD-4341-9D47-875A958BFEBB}">
      <dgm:prSet phldrT="[Text]"/>
      <dgm:spPr/>
      <dgm:t>
        <a:bodyPr/>
        <a:lstStyle/>
        <a:p>
          <a:r>
            <a:rPr lang="en-US" dirty="0"/>
            <a:t>-o &lt;path&gt;</a:t>
          </a:r>
        </a:p>
      </dgm:t>
    </dgm:pt>
    <dgm:pt modelId="{1555F231-1112-49C4-8F61-F7FAD21B443D}" type="parTrans" cxnId="{854449FA-BAD3-4583-919E-EA662B0252AE}">
      <dgm:prSet/>
      <dgm:spPr/>
      <dgm:t>
        <a:bodyPr/>
        <a:lstStyle/>
        <a:p>
          <a:endParaRPr lang="en-US"/>
        </a:p>
      </dgm:t>
    </dgm:pt>
    <dgm:pt modelId="{0F9D5FD4-69D8-4B11-BB2E-CEE6D54FC815}" type="sibTrans" cxnId="{854449FA-BAD3-4583-919E-EA662B0252AE}">
      <dgm:prSet/>
      <dgm:spPr/>
      <dgm:t>
        <a:bodyPr/>
        <a:lstStyle/>
        <a:p>
          <a:endParaRPr lang="en-US"/>
        </a:p>
      </dgm:t>
    </dgm:pt>
    <dgm:pt modelId="{B68E1EB7-15EF-4728-B9B6-C8D86D1289C8}">
      <dgm:prSet phldrT="[Text]"/>
      <dgm:spPr/>
      <dgm:t>
        <a:bodyPr/>
        <a:lstStyle/>
        <a:p>
          <a:r>
            <a:rPr lang="en-US" dirty="0"/>
            <a:t>publish</a:t>
          </a:r>
        </a:p>
      </dgm:t>
    </dgm:pt>
    <dgm:pt modelId="{F3BCE44B-4342-46EB-8BF2-C3C5035D92FB}" type="parTrans" cxnId="{758C53A2-7418-46ED-BE1A-A43618EA3D09}">
      <dgm:prSet/>
      <dgm:spPr/>
      <dgm:t>
        <a:bodyPr/>
        <a:lstStyle/>
        <a:p>
          <a:endParaRPr lang="en-US"/>
        </a:p>
      </dgm:t>
    </dgm:pt>
    <dgm:pt modelId="{E52BB60E-D54E-4736-858A-B914EC2E039D}" type="sibTrans" cxnId="{758C53A2-7418-46ED-BE1A-A43618EA3D09}">
      <dgm:prSet/>
      <dgm:spPr/>
      <dgm:t>
        <a:bodyPr/>
        <a:lstStyle/>
        <a:p>
          <a:endParaRPr lang="en-US"/>
        </a:p>
      </dgm:t>
    </dgm:pt>
    <dgm:pt modelId="{2B868963-F103-43E3-A807-AEA9E3E63577}">
      <dgm:prSet phldrT="[Text]"/>
      <dgm:spPr/>
      <dgm:t>
        <a:bodyPr/>
        <a:lstStyle/>
        <a:p>
          <a:r>
            <a:rPr lang="en-US" dirty="0"/>
            <a:t>-f &lt;framework&gt;</a:t>
          </a:r>
        </a:p>
      </dgm:t>
    </dgm:pt>
    <dgm:pt modelId="{00FC4BE0-2584-47B7-AB7C-D769AA69C717}" type="parTrans" cxnId="{A94ED9B5-F6E8-4614-BAD8-7D4CB8C48BDA}">
      <dgm:prSet/>
      <dgm:spPr/>
      <dgm:t>
        <a:bodyPr/>
        <a:lstStyle/>
        <a:p>
          <a:endParaRPr lang="en-US"/>
        </a:p>
      </dgm:t>
    </dgm:pt>
    <dgm:pt modelId="{579E28B9-A191-4033-A9F4-0B84C04BE766}" type="sibTrans" cxnId="{A94ED9B5-F6E8-4614-BAD8-7D4CB8C48BDA}">
      <dgm:prSet/>
      <dgm:spPr/>
      <dgm:t>
        <a:bodyPr/>
        <a:lstStyle/>
        <a:p>
          <a:endParaRPr lang="en-US"/>
        </a:p>
      </dgm:t>
    </dgm:pt>
    <dgm:pt modelId="{6D5DACFF-CDCB-4EB1-BE93-854FC555C7C8}">
      <dgm:prSet phldrT="[Text]"/>
      <dgm:spPr/>
      <dgm:t>
        <a:bodyPr/>
        <a:lstStyle/>
        <a:p>
          <a:r>
            <a:rPr lang="en-US" dirty="0"/>
            <a:t>-o &lt;path&gt;</a:t>
          </a:r>
        </a:p>
      </dgm:t>
    </dgm:pt>
    <dgm:pt modelId="{7094D59E-203B-4A44-9E43-D7DB720D19AC}" type="parTrans" cxnId="{E6D494B8-44E4-4A70-873E-5297431A8BA9}">
      <dgm:prSet/>
      <dgm:spPr/>
      <dgm:t>
        <a:bodyPr/>
        <a:lstStyle/>
        <a:p>
          <a:endParaRPr lang="en-US"/>
        </a:p>
      </dgm:t>
    </dgm:pt>
    <dgm:pt modelId="{7E9D239B-55CA-4B5B-B46E-B585FD4B598C}" type="sibTrans" cxnId="{E6D494B8-44E4-4A70-873E-5297431A8BA9}">
      <dgm:prSet/>
      <dgm:spPr/>
      <dgm:t>
        <a:bodyPr/>
        <a:lstStyle/>
        <a:p>
          <a:endParaRPr lang="en-US"/>
        </a:p>
      </dgm:t>
    </dgm:pt>
    <dgm:pt modelId="{01B348B7-254F-45BB-BB07-27613E6BF0BF}">
      <dgm:prSet phldrT="[Text]"/>
      <dgm:spPr/>
      <dgm:t>
        <a:bodyPr/>
        <a:lstStyle/>
        <a:p>
          <a:r>
            <a:rPr lang="en-US" dirty="0"/>
            <a:t>-f &lt;feed&gt;</a:t>
          </a:r>
        </a:p>
      </dgm:t>
    </dgm:pt>
    <dgm:pt modelId="{A0D3B377-2957-438A-8608-A17AEE9FF092}" type="parTrans" cxnId="{36B6F77D-4D27-471B-B909-38748FE4097F}">
      <dgm:prSet/>
      <dgm:spPr/>
      <dgm:t>
        <a:bodyPr/>
        <a:lstStyle/>
        <a:p>
          <a:endParaRPr lang="en-US"/>
        </a:p>
      </dgm:t>
    </dgm:pt>
    <dgm:pt modelId="{A75ABD55-8112-499D-8928-D8776BEC94A3}" type="sibTrans" cxnId="{36B6F77D-4D27-471B-B909-38748FE4097F}">
      <dgm:prSet/>
      <dgm:spPr/>
      <dgm:t>
        <a:bodyPr/>
        <a:lstStyle/>
        <a:p>
          <a:endParaRPr lang="en-US"/>
        </a:p>
      </dgm:t>
    </dgm:pt>
    <dgm:pt modelId="{0658A6E3-3BA0-47C8-A731-8DD9A97D47B3}">
      <dgm:prSet phldrT="[Text]"/>
      <dgm:spPr/>
      <dgm:t>
        <a:bodyPr/>
        <a:lstStyle/>
        <a:p>
          <a:r>
            <a:rPr lang="en-US" dirty="0"/>
            <a:t>--</a:t>
          </a:r>
          <a:r>
            <a:rPr lang="en-US" dirty="0" err="1"/>
            <a:t>configfile</a:t>
          </a:r>
          <a:r>
            <a:rPr lang="en-US" dirty="0"/>
            <a:t> &lt;path&gt;</a:t>
          </a:r>
        </a:p>
      </dgm:t>
    </dgm:pt>
    <dgm:pt modelId="{43C328E3-1DA9-430E-BC97-CA27F769710A}" type="parTrans" cxnId="{7EE3E91C-2849-4241-B8A2-7CC9B3E3ECA5}">
      <dgm:prSet/>
      <dgm:spPr/>
      <dgm:t>
        <a:bodyPr/>
        <a:lstStyle/>
        <a:p>
          <a:endParaRPr lang="en-US"/>
        </a:p>
      </dgm:t>
    </dgm:pt>
    <dgm:pt modelId="{FB7D5430-A7C8-4924-ADB5-5AFCCE6C8A44}" type="sibTrans" cxnId="{7EE3E91C-2849-4241-B8A2-7CC9B3E3ECA5}">
      <dgm:prSet/>
      <dgm:spPr/>
      <dgm:t>
        <a:bodyPr/>
        <a:lstStyle/>
        <a:p>
          <a:endParaRPr lang="en-US"/>
        </a:p>
      </dgm:t>
    </dgm:pt>
    <dgm:pt modelId="{C8A7EE6D-41CB-4766-B9E1-3AC0221974C5}">
      <dgm:prSet phldrT="[Text]"/>
      <dgm:spPr/>
      <dgm:t>
        <a:bodyPr/>
        <a:lstStyle/>
        <a:p>
          <a:r>
            <a:rPr lang="en-US" dirty="0"/>
            <a:t>-v &lt;verbosity&gt;</a:t>
          </a:r>
        </a:p>
      </dgm:t>
    </dgm:pt>
    <dgm:pt modelId="{B7E20F61-8B60-4040-ABE5-7802A48E1D28}" type="parTrans" cxnId="{2BA911F9-A470-443D-9A3C-A790DA6BEE45}">
      <dgm:prSet/>
      <dgm:spPr/>
      <dgm:t>
        <a:bodyPr/>
        <a:lstStyle/>
        <a:p>
          <a:endParaRPr lang="en-US"/>
        </a:p>
      </dgm:t>
    </dgm:pt>
    <dgm:pt modelId="{79FF1027-07B4-4496-9BD2-221ED84B059A}" type="sibTrans" cxnId="{2BA911F9-A470-443D-9A3C-A790DA6BEE45}">
      <dgm:prSet/>
      <dgm:spPr/>
      <dgm:t>
        <a:bodyPr/>
        <a:lstStyle/>
        <a:p>
          <a:endParaRPr lang="en-US"/>
        </a:p>
      </dgm:t>
    </dgm:pt>
    <dgm:pt modelId="{53E310CB-EEA8-41E4-A02A-626F995BDB9D}">
      <dgm:prSet phldrT="[Text]"/>
      <dgm:spPr/>
      <dgm:t>
        <a:bodyPr/>
        <a:lstStyle/>
        <a:p>
          <a:r>
            <a:rPr lang="en-US" dirty="0"/>
            <a:t>-b &lt;path&gt;</a:t>
          </a:r>
        </a:p>
      </dgm:t>
    </dgm:pt>
    <dgm:pt modelId="{0D28AF56-78CB-416E-BFE6-D63609B4C920}" type="parTrans" cxnId="{ED9057DA-1429-44AE-B732-38D313B0163E}">
      <dgm:prSet/>
      <dgm:spPr/>
      <dgm:t>
        <a:bodyPr/>
        <a:lstStyle/>
        <a:p>
          <a:endParaRPr lang="en-US"/>
        </a:p>
      </dgm:t>
    </dgm:pt>
    <dgm:pt modelId="{01B9A012-FBFB-48B0-A25C-E8B374563438}" type="sibTrans" cxnId="{ED9057DA-1429-44AE-B732-38D313B0163E}">
      <dgm:prSet/>
      <dgm:spPr/>
      <dgm:t>
        <a:bodyPr/>
        <a:lstStyle/>
        <a:p>
          <a:endParaRPr lang="en-US"/>
        </a:p>
      </dgm:t>
    </dgm:pt>
    <dgm:pt modelId="{6131A465-C404-4285-AEEE-B762F01D52E5}">
      <dgm:prSet phldrT="[Text]"/>
      <dgm:spPr/>
      <dgm:t>
        <a:bodyPr/>
        <a:lstStyle/>
        <a:p>
          <a:r>
            <a:rPr lang="en-US" dirty="0"/>
            <a:t>-f &lt;framework&gt;</a:t>
          </a:r>
        </a:p>
      </dgm:t>
    </dgm:pt>
    <dgm:pt modelId="{FD3C398C-7CC0-4FB8-9016-40EBFD4FED75}" type="parTrans" cxnId="{440E504F-2119-42CB-BE36-21C34FADD8C5}">
      <dgm:prSet/>
      <dgm:spPr/>
      <dgm:t>
        <a:bodyPr/>
        <a:lstStyle/>
        <a:p>
          <a:endParaRPr lang="en-US"/>
        </a:p>
      </dgm:t>
    </dgm:pt>
    <dgm:pt modelId="{74F5F75E-5E9A-443E-BF33-72ACFEE5FD85}" type="sibTrans" cxnId="{440E504F-2119-42CB-BE36-21C34FADD8C5}">
      <dgm:prSet/>
      <dgm:spPr/>
      <dgm:t>
        <a:bodyPr/>
        <a:lstStyle/>
        <a:p>
          <a:endParaRPr lang="en-US"/>
        </a:p>
      </dgm:t>
    </dgm:pt>
    <dgm:pt modelId="{F4446487-6757-4475-A23A-D0DE2BBB7245}">
      <dgm:prSet phldrT="[Text]"/>
      <dgm:spPr/>
      <dgm:t>
        <a:bodyPr/>
        <a:lstStyle/>
        <a:p>
          <a:r>
            <a:rPr lang="en-US" dirty="0"/>
            <a:t>-r &lt;RID&gt;</a:t>
          </a:r>
        </a:p>
      </dgm:t>
    </dgm:pt>
    <dgm:pt modelId="{5F1F461D-7BAC-478F-A52D-E77864E4DA21}" type="parTrans" cxnId="{C671C7BC-54B4-4E4E-B352-359ECA4D9934}">
      <dgm:prSet/>
      <dgm:spPr/>
      <dgm:t>
        <a:bodyPr/>
        <a:lstStyle/>
        <a:p>
          <a:endParaRPr lang="en-US"/>
        </a:p>
      </dgm:t>
    </dgm:pt>
    <dgm:pt modelId="{70639A75-A8C6-42CC-B4B6-74E8351F1255}" type="sibTrans" cxnId="{C671C7BC-54B4-4E4E-B352-359ECA4D9934}">
      <dgm:prSet/>
      <dgm:spPr/>
      <dgm:t>
        <a:bodyPr/>
        <a:lstStyle/>
        <a:p>
          <a:endParaRPr lang="en-US"/>
        </a:p>
      </dgm:t>
    </dgm:pt>
    <dgm:pt modelId="{3AEF8951-B9CC-49DB-BA77-8445E596D55F}">
      <dgm:prSet phldrT="[Text]"/>
      <dgm:spPr/>
      <dgm:t>
        <a:bodyPr/>
        <a:lstStyle/>
        <a:p>
          <a:r>
            <a:rPr lang="en-US" dirty="0"/>
            <a:t>-c &lt;configuration&gt;</a:t>
          </a:r>
        </a:p>
      </dgm:t>
    </dgm:pt>
    <dgm:pt modelId="{C6647065-F94F-43DF-AAF3-170FB730C215}" type="parTrans" cxnId="{5C693F23-FDAB-45A1-8CED-D254B056F5A3}">
      <dgm:prSet/>
      <dgm:spPr/>
      <dgm:t>
        <a:bodyPr/>
        <a:lstStyle/>
        <a:p>
          <a:endParaRPr lang="en-US"/>
        </a:p>
      </dgm:t>
    </dgm:pt>
    <dgm:pt modelId="{0BD7A8C7-3D6C-4D63-AB18-917CDE092096}" type="sibTrans" cxnId="{5C693F23-FDAB-45A1-8CED-D254B056F5A3}">
      <dgm:prSet/>
      <dgm:spPr/>
      <dgm:t>
        <a:bodyPr/>
        <a:lstStyle/>
        <a:p>
          <a:endParaRPr lang="en-US"/>
        </a:p>
      </dgm:t>
    </dgm:pt>
    <dgm:pt modelId="{4288B256-C306-4D35-B227-6B8BD6539667}">
      <dgm:prSet phldrT="[Text]"/>
      <dgm:spPr/>
      <dgm:t>
        <a:bodyPr/>
        <a:lstStyle/>
        <a:p>
          <a:r>
            <a:rPr lang="en-US" dirty="0"/>
            <a:t>--version-suffix &lt;value&gt;</a:t>
          </a:r>
        </a:p>
      </dgm:t>
    </dgm:pt>
    <dgm:pt modelId="{68E755A7-7C62-4678-A726-312123C9AD05}" type="parTrans" cxnId="{9E734E3C-0348-40CA-83D9-6B3E85A2F5E3}">
      <dgm:prSet/>
      <dgm:spPr/>
      <dgm:t>
        <a:bodyPr/>
        <a:lstStyle/>
        <a:p>
          <a:endParaRPr lang="en-US"/>
        </a:p>
      </dgm:t>
    </dgm:pt>
    <dgm:pt modelId="{C21026F2-1FF7-4CD8-9539-7EE4015B68D8}" type="sibTrans" cxnId="{9E734E3C-0348-40CA-83D9-6B3E85A2F5E3}">
      <dgm:prSet/>
      <dgm:spPr/>
      <dgm:t>
        <a:bodyPr/>
        <a:lstStyle/>
        <a:p>
          <a:endParaRPr lang="en-US"/>
        </a:p>
      </dgm:t>
    </dgm:pt>
    <dgm:pt modelId="{7B2972CB-5C44-4548-A013-22E10BD5628F}">
      <dgm:prSet phldrT="[Text]"/>
      <dgm:spPr/>
      <dgm:t>
        <a:bodyPr/>
        <a:lstStyle/>
        <a:p>
          <a:r>
            <a:rPr lang="en-US" dirty="0"/>
            <a:t>-no-dependencies</a:t>
          </a:r>
        </a:p>
      </dgm:t>
    </dgm:pt>
    <dgm:pt modelId="{98951EDD-C3A4-4DD8-8EA8-88CD7B327463}" type="parTrans" cxnId="{CDB687F6-5499-4FA0-AD41-260F373CBDBE}">
      <dgm:prSet/>
      <dgm:spPr/>
      <dgm:t>
        <a:bodyPr/>
        <a:lstStyle/>
        <a:p>
          <a:endParaRPr lang="en-US"/>
        </a:p>
      </dgm:t>
    </dgm:pt>
    <dgm:pt modelId="{ECC5DDF5-E65B-41DE-9199-E92A81B992F4}" type="sibTrans" cxnId="{CDB687F6-5499-4FA0-AD41-260F373CBDBE}">
      <dgm:prSet/>
      <dgm:spPr/>
      <dgm:t>
        <a:bodyPr/>
        <a:lstStyle/>
        <a:p>
          <a:endParaRPr lang="en-US"/>
        </a:p>
      </dgm:t>
    </dgm:pt>
    <dgm:pt modelId="{9D17DD44-B1FA-4659-8CB2-3685D645F4A4}">
      <dgm:prSet phldrT="[Text]"/>
      <dgm:spPr/>
      <dgm:t>
        <a:bodyPr/>
        <a:lstStyle/>
        <a:p>
          <a:r>
            <a:rPr lang="en-US" dirty="0"/>
            <a:t>-c &lt;configuration&gt;</a:t>
          </a:r>
        </a:p>
      </dgm:t>
    </dgm:pt>
    <dgm:pt modelId="{9424F2CA-9BC8-42CC-AEEF-90FF2898DECC}" type="parTrans" cxnId="{9CEE7DC9-26EE-4BF3-B872-E5810F5E8E7E}">
      <dgm:prSet/>
      <dgm:spPr/>
      <dgm:t>
        <a:bodyPr/>
        <a:lstStyle/>
        <a:p>
          <a:endParaRPr lang="en-US"/>
        </a:p>
      </dgm:t>
    </dgm:pt>
    <dgm:pt modelId="{E5EA47FA-F5D6-4C15-9343-F73FD15D491C}" type="sibTrans" cxnId="{9CEE7DC9-26EE-4BF3-B872-E5810F5E8E7E}">
      <dgm:prSet/>
      <dgm:spPr/>
      <dgm:t>
        <a:bodyPr/>
        <a:lstStyle/>
        <a:p>
          <a:endParaRPr lang="en-US"/>
        </a:p>
      </dgm:t>
    </dgm:pt>
    <dgm:pt modelId="{7534D1B6-3C1A-47A5-90D7-EE61A81DCDF8}">
      <dgm:prSet phldrT="[Text]"/>
      <dgm:spPr/>
      <dgm:t>
        <a:bodyPr/>
        <a:lstStyle/>
        <a:p>
          <a:r>
            <a:rPr lang="en-US" dirty="0"/>
            <a:t>-p &lt;path&gt;</a:t>
          </a:r>
        </a:p>
      </dgm:t>
    </dgm:pt>
    <dgm:pt modelId="{65A85172-2DFB-43C2-9AE7-C31B4AF7584B}" type="parTrans" cxnId="{E1AB0966-A21A-4085-8A06-4FF8427F8025}">
      <dgm:prSet/>
      <dgm:spPr/>
      <dgm:t>
        <a:bodyPr/>
        <a:lstStyle/>
        <a:p>
          <a:endParaRPr lang="en-US"/>
        </a:p>
      </dgm:t>
    </dgm:pt>
    <dgm:pt modelId="{D5FE5331-CBA3-4088-91A8-3A8993342B89}" type="sibTrans" cxnId="{E1AB0966-A21A-4085-8A06-4FF8427F8025}">
      <dgm:prSet/>
      <dgm:spPr/>
      <dgm:t>
        <a:bodyPr/>
        <a:lstStyle/>
        <a:p>
          <a:endParaRPr lang="en-US"/>
        </a:p>
      </dgm:t>
    </dgm:pt>
    <dgm:pt modelId="{180880C2-2FF5-406D-884F-F6A3E09ED156}">
      <dgm:prSet phldrT="[Text]"/>
      <dgm:spPr/>
      <dgm:t>
        <a:bodyPr/>
        <a:lstStyle/>
        <a:p>
          <a:r>
            <a:rPr lang="en-US" dirty="0"/>
            <a:t>&lt;runtime </a:t>
          </a:r>
          <a:r>
            <a:rPr lang="en-US" dirty="0" err="1"/>
            <a:t>args</a:t>
          </a:r>
          <a:r>
            <a:rPr lang="en-US" dirty="0"/>
            <a:t>&gt;</a:t>
          </a:r>
        </a:p>
      </dgm:t>
    </dgm:pt>
    <dgm:pt modelId="{ADE52943-4EC9-4BDB-B6A2-5F3909BCF38D}" type="parTrans" cxnId="{007BD25D-585C-4DB8-8BC6-A9A0D9C69255}">
      <dgm:prSet/>
      <dgm:spPr/>
      <dgm:t>
        <a:bodyPr/>
        <a:lstStyle/>
        <a:p>
          <a:endParaRPr lang="en-US"/>
        </a:p>
      </dgm:t>
    </dgm:pt>
    <dgm:pt modelId="{F66E9284-2769-4AD5-AFF9-D00BF47C389C}" type="sibTrans" cxnId="{007BD25D-585C-4DB8-8BC6-A9A0D9C69255}">
      <dgm:prSet/>
      <dgm:spPr/>
      <dgm:t>
        <a:bodyPr/>
        <a:lstStyle/>
        <a:p>
          <a:endParaRPr lang="en-US"/>
        </a:p>
      </dgm:t>
    </dgm:pt>
    <dgm:pt modelId="{080DE5FB-85C4-4317-BED0-5156A99AA512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CA9FF5D6-64AA-4091-A04F-05DBAB0B8A11}" type="parTrans" cxnId="{6E888D1F-0AB3-4FF5-87D7-393FE3EEAC8F}">
      <dgm:prSet/>
      <dgm:spPr/>
      <dgm:t>
        <a:bodyPr/>
        <a:lstStyle/>
        <a:p>
          <a:endParaRPr lang="en-US"/>
        </a:p>
      </dgm:t>
    </dgm:pt>
    <dgm:pt modelId="{449DF461-1BDA-4775-96F5-C62217BEE9EC}" type="sibTrans" cxnId="{6E888D1F-0AB3-4FF5-87D7-393FE3EEAC8F}">
      <dgm:prSet/>
      <dgm:spPr/>
      <dgm:t>
        <a:bodyPr/>
        <a:lstStyle/>
        <a:p>
          <a:endParaRPr lang="en-US"/>
        </a:p>
      </dgm:t>
    </dgm:pt>
    <dgm:pt modelId="{1E46CA60-0D06-469F-A2C6-508192E3A799}">
      <dgm:prSet phldrT="[Text]"/>
      <dgm:spPr/>
      <dgm:t>
        <a:bodyPr/>
        <a:lstStyle/>
        <a:p>
          <a:r>
            <a:rPr lang="en-US" dirty="0"/>
            <a:t>--no-build</a:t>
          </a:r>
        </a:p>
      </dgm:t>
    </dgm:pt>
    <dgm:pt modelId="{F2D9535F-0608-4250-997C-4CDA6A850878}" type="parTrans" cxnId="{5CD2001A-1B1E-42B7-AFA3-D76D569AA33A}">
      <dgm:prSet/>
      <dgm:spPr/>
      <dgm:t>
        <a:bodyPr/>
        <a:lstStyle/>
        <a:p>
          <a:endParaRPr lang="en-US"/>
        </a:p>
      </dgm:t>
    </dgm:pt>
    <dgm:pt modelId="{1780557D-E7DB-40EC-95CD-CCDEDC165AAF}" type="sibTrans" cxnId="{5CD2001A-1B1E-42B7-AFA3-D76D569AA33A}">
      <dgm:prSet/>
      <dgm:spPr/>
      <dgm:t>
        <a:bodyPr/>
        <a:lstStyle/>
        <a:p>
          <a:endParaRPr lang="en-US"/>
        </a:p>
      </dgm:t>
    </dgm:pt>
    <dgm:pt modelId="{400BAE41-8022-4C90-BB97-2DD8BC9601B1}">
      <dgm:prSet phldrT="[Text]"/>
      <dgm:spPr/>
      <dgm:t>
        <a:bodyPr/>
        <a:lstStyle/>
        <a:p>
          <a:r>
            <a:rPr lang="en-US" dirty="0"/>
            <a:t>-b &lt;path&gt;</a:t>
          </a:r>
        </a:p>
      </dgm:t>
    </dgm:pt>
    <dgm:pt modelId="{CF918DB6-07C4-4FD6-A4AB-31A2C03A81E0}" type="parTrans" cxnId="{66C2FE3D-E990-4E50-BAD6-D0A455942202}">
      <dgm:prSet/>
      <dgm:spPr/>
      <dgm:t>
        <a:bodyPr/>
        <a:lstStyle/>
        <a:p>
          <a:endParaRPr lang="en-US"/>
        </a:p>
      </dgm:t>
    </dgm:pt>
    <dgm:pt modelId="{AAFF5F4F-0F62-4C75-96BD-A3B640FD927A}" type="sibTrans" cxnId="{66C2FE3D-E990-4E50-BAD6-D0A455942202}">
      <dgm:prSet/>
      <dgm:spPr/>
      <dgm:t>
        <a:bodyPr/>
        <a:lstStyle/>
        <a:p>
          <a:endParaRPr lang="en-US"/>
        </a:p>
      </dgm:t>
    </dgm:pt>
    <dgm:pt modelId="{0AB69036-B885-4EE1-B6E3-5E1892410721}">
      <dgm:prSet phldrT="[Text]"/>
      <dgm:spPr/>
      <dgm:t>
        <a:bodyPr/>
        <a:lstStyle/>
        <a:p>
          <a:r>
            <a:rPr lang="en-US" dirty="0"/>
            <a:t>-c &lt;configuration&gt;</a:t>
          </a:r>
        </a:p>
      </dgm:t>
    </dgm:pt>
    <dgm:pt modelId="{0AEEBAEB-06B8-4460-9E65-CD6AF881CD65}" type="parTrans" cxnId="{15383C0C-982A-41CC-9E02-001BEF90D3EC}">
      <dgm:prSet/>
      <dgm:spPr/>
      <dgm:t>
        <a:bodyPr/>
        <a:lstStyle/>
        <a:p>
          <a:endParaRPr lang="en-US"/>
        </a:p>
      </dgm:t>
    </dgm:pt>
    <dgm:pt modelId="{2E774751-3BAD-4360-A3C7-E920314CE04D}" type="sibTrans" cxnId="{15383C0C-982A-41CC-9E02-001BEF90D3EC}">
      <dgm:prSet/>
      <dgm:spPr/>
      <dgm:t>
        <a:bodyPr/>
        <a:lstStyle/>
        <a:p>
          <a:endParaRPr lang="en-US"/>
        </a:p>
      </dgm:t>
    </dgm:pt>
    <dgm:pt modelId="{B317E222-02A3-4D31-BD03-A1C0A85F005F}">
      <dgm:prSet phldrT="[Text]"/>
      <dgm:spPr/>
      <dgm:t>
        <a:bodyPr/>
        <a:lstStyle/>
        <a:p>
          <a:r>
            <a:rPr lang="en-US" dirty="0"/>
            <a:t>-s</a:t>
          </a:r>
        </a:p>
      </dgm:t>
    </dgm:pt>
    <dgm:pt modelId="{634EC4FB-358A-4D6E-8113-2BFF8AE5B839}" type="parTrans" cxnId="{4F8EA3A3-381A-4DD0-B837-9EB68E425232}">
      <dgm:prSet/>
      <dgm:spPr/>
      <dgm:t>
        <a:bodyPr/>
        <a:lstStyle/>
        <a:p>
          <a:endParaRPr lang="en-US"/>
        </a:p>
      </dgm:t>
    </dgm:pt>
    <dgm:pt modelId="{D903B751-99D3-4D00-90CB-C750CA4F0800}" type="sibTrans" cxnId="{4F8EA3A3-381A-4DD0-B837-9EB68E425232}">
      <dgm:prSet/>
      <dgm:spPr/>
      <dgm:t>
        <a:bodyPr/>
        <a:lstStyle/>
        <a:p>
          <a:endParaRPr lang="en-US"/>
        </a:p>
      </dgm:t>
    </dgm:pt>
    <dgm:pt modelId="{812BCCED-8491-4B69-A583-47793EED834D}">
      <dgm:prSet phldrT="[Text]"/>
      <dgm:spPr/>
      <dgm:t>
        <a:bodyPr/>
        <a:lstStyle/>
        <a:p>
          <a:r>
            <a:rPr lang="en-US" dirty="0"/>
            <a:t>--no-build</a:t>
          </a:r>
        </a:p>
      </dgm:t>
    </dgm:pt>
    <dgm:pt modelId="{835434B5-CB6A-4554-905F-E1EE877C8537}" type="parTrans" cxnId="{F9363738-F15D-4DB3-BA70-AB10A044653F}">
      <dgm:prSet/>
      <dgm:spPr/>
      <dgm:t>
        <a:bodyPr/>
        <a:lstStyle/>
        <a:p>
          <a:endParaRPr lang="en-US"/>
        </a:p>
      </dgm:t>
    </dgm:pt>
    <dgm:pt modelId="{D02A270E-9E2B-4743-84BD-019BA94BBFB4}" type="sibTrans" cxnId="{F9363738-F15D-4DB3-BA70-AB10A044653F}">
      <dgm:prSet/>
      <dgm:spPr/>
      <dgm:t>
        <a:bodyPr/>
        <a:lstStyle/>
        <a:p>
          <a:endParaRPr lang="en-US"/>
        </a:p>
      </dgm:t>
    </dgm:pt>
    <dgm:pt modelId="{728A3169-CA84-4A9B-BE04-7FA19631562E}">
      <dgm:prSet phldrT="[Text]"/>
      <dgm:spPr/>
      <dgm:t>
        <a:bodyPr/>
        <a:lstStyle/>
        <a:p>
          <a:r>
            <a:rPr lang="en-US" dirty="0"/>
            <a:t>--version-suffix &lt;value&gt;</a:t>
          </a:r>
        </a:p>
      </dgm:t>
    </dgm:pt>
    <dgm:pt modelId="{623EECB1-2323-47A7-A7E2-BA0532FD8873}" type="sibTrans" cxnId="{F9837976-21D2-4338-A068-71D7FD091EC2}">
      <dgm:prSet/>
      <dgm:spPr/>
      <dgm:t>
        <a:bodyPr/>
        <a:lstStyle/>
        <a:p>
          <a:endParaRPr lang="en-US"/>
        </a:p>
      </dgm:t>
    </dgm:pt>
    <dgm:pt modelId="{A472E9B6-BE7A-4C04-9E7B-5513712DE50F}" type="parTrans" cxnId="{F9837976-21D2-4338-A068-71D7FD091EC2}">
      <dgm:prSet/>
      <dgm:spPr/>
      <dgm:t>
        <a:bodyPr/>
        <a:lstStyle/>
        <a:p>
          <a:endParaRPr lang="en-US"/>
        </a:p>
      </dgm:t>
    </dgm:pt>
    <dgm:pt modelId="{9995F406-9542-46B7-B3BB-4F89D324DEF8}">
      <dgm:prSet phldrT="[Text]"/>
      <dgm:spPr/>
      <dgm:t>
        <a:bodyPr/>
        <a:lstStyle/>
        <a:p>
          <a:r>
            <a:rPr lang="en-US"/>
            <a:t>--version-suffix &lt;value&gt;</a:t>
          </a:r>
        </a:p>
      </dgm:t>
    </dgm:pt>
    <dgm:pt modelId="{2DEEC4DD-DF28-453A-A180-23648051DBEC}" type="parTrans" cxnId="{A5BF357E-0FE5-4918-A865-25C79C19B76A}">
      <dgm:prSet/>
      <dgm:spPr/>
      <dgm:t>
        <a:bodyPr/>
        <a:lstStyle/>
        <a:p>
          <a:endParaRPr lang="en-US"/>
        </a:p>
      </dgm:t>
    </dgm:pt>
    <dgm:pt modelId="{20CDCDFC-D330-4C59-BCE7-27500457D7B3}" type="sibTrans" cxnId="{A5BF357E-0FE5-4918-A865-25C79C19B76A}">
      <dgm:prSet/>
      <dgm:spPr/>
      <dgm:t>
        <a:bodyPr/>
        <a:lstStyle/>
        <a:p>
          <a:endParaRPr lang="en-US"/>
        </a:p>
      </dgm:t>
    </dgm:pt>
    <dgm:pt modelId="{F4DBA0A0-C069-4189-8F3F-A1369D3A1525}">
      <dgm:prSet phldrT="[Text]"/>
      <dgm:spPr/>
      <dgm:t>
        <a:bodyPr/>
        <a:lstStyle/>
        <a:p>
          <a:r>
            <a:rPr lang="en-US" dirty="0"/>
            <a:t>-o &lt;path&gt;</a:t>
          </a:r>
        </a:p>
      </dgm:t>
    </dgm:pt>
    <dgm:pt modelId="{8FD4B371-B199-4EAD-BB2F-79828E052865}" type="sibTrans" cxnId="{01E1081E-FA61-4314-855D-4A1F6BACAC1D}">
      <dgm:prSet/>
      <dgm:spPr/>
      <dgm:t>
        <a:bodyPr/>
        <a:lstStyle/>
        <a:p>
          <a:endParaRPr lang="en-US"/>
        </a:p>
      </dgm:t>
    </dgm:pt>
    <dgm:pt modelId="{24D237B2-D110-4C45-8133-49AAF6B067AB}" type="parTrans" cxnId="{01E1081E-FA61-4314-855D-4A1F6BACAC1D}">
      <dgm:prSet/>
      <dgm:spPr/>
      <dgm:t>
        <a:bodyPr/>
        <a:lstStyle/>
        <a:p>
          <a:endParaRPr lang="en-US"/>
        </a:p>
      </dgm:t>
    </dgm:pt>
    <dgm:pt modelId="{B3C770B1-ED95-48FC-B9AB-E7570CE1348C}">
      <dgm:prSet phldrT="[Text]"/>
      <dgm:spPr/>
      <dgm:t>
        <a:bodyPr/>
        <a:lstStyle/>
        <a:p>
          <a:r>
            <a:rPr lang="en-US" dirty="0"/>
            <a:t>-b &lt;path&gt;</a:t>
          </a:r>
        </a:p>
      </dgm:t>
    </dgm:pt>
    <dgm:pt modelId="{573D481C-2B88-4FB0-9DD6-C4C574584233}" type="sibTrans" cxnId="{93CF427F-D521-4E74-B7BF-757FF0D58062}">
      <dgm:prSet/>
      <dgm:spPr/>
      <dgm:t>
        <a:bodyPr/>
        <a:lstStyle/>
        <a:p>
          <a:endParaRPr lang="en-US"/>
        </a:p>
      </dgm:t>
    </dgm:pt>
    <dgm:pt modelId="{149986D4-E59D-49CA-845C-47A68D9DAD3C}" type="parTrans" cxnId="{93CF427F-D521-4E74-B7BF-757FF0D58062}">
      <dgm:prSet/>
      <dgm:spPr/>
      <dgm:t>
        <a:bodyPr/>
        <a:lstStyle/>
        <a:p>
          <a:endParaRPr lang="en-US"/>
        </a:p>
      </dgm:t>
    </dgm:pt>
    <dgm:pt modelId="{AE61BDB3-CC8C-492E-8B2A-EF85C60D426E}">
      <dgm:prSet phldrT="[Text]"/>
      <dgm:spPr/>
      <dgm:t>
        <a:bodyPr/>
        <a:lstStyle/>
        <a:p>
          <a:r>
            <a:rPr lang="en-US" dirty="0"/>
            <a:t>-f &lt;framework&gt;</a:t>
          </a:r>
        </a:p>
      </dgm:t>
    </dgm:pt>
    <dgm:pt modelId="{517013AB-1139-4213-83FC-CAAD18389D17}" type="sibTrans" cxnId="{070EFF0A-1A33-4481-8F99-63CDE3908255}">
      <dgm:prSet/>
      <dgm:spPr/>
      <dgm:t>
        <a:bodyPr/>
        <a:lstStyle/>
        <a:p>
          <a:endParaRPr lang="en-US"/>
        </a:p>
      </dgm:t>
    </dgm:pt>
    <dgm:pt modelId="{BBF54C98-58B0-4366-9FC5-39EC673996C8}" type="parTrans" cxnId="{070EFF0A-1A33-4481-8F99-63CDE3908255}">
      <dgm:prSet/>
      <dgm:spPr/>
      <dgm:t>
        <a:bodyPr/>
        <a:lstStyle/>
        <a:p>
          <a:endParaRPr lang="en-US"/>
        </a:p>
      </dgm:t>
    </dgm:pt>
    <dgm:pt modelId="{A997D3A7-7408-410A-997C-5BFD2E0C69B9}">
      <dgm:prSet phldrT="[Text]"/>
      <dgm:spPr/>
      <dgm:t>
        <a:bodyPr/>
        <a:lstStyle/>
        <a:p>
          <a:r>
            <a:rPr lang="en-US" dirty="0"/>
            <a:t>-r &lt;RID&gt;</a:t>
          </a:r>
        </a:p>
      </dgm:t>
    </dgm:pt>
    <dgm:pt modelId="{914D23D5-AE81-4489-B48B-3175ED91D3C8}" type="sibTrans" cxnId="{4FE79126-DD52-476C-9E2E-FC95D16690EF}">
      <dgm:prSet/>
      <dgm:spPr/>
      <dgm:t>
        <a:bodyPr/>
        <a:lstStyle/>
        <a:p>
          <a:endParaRPr lang="en-US"/>
        </a:p>
      </dgm:t>
    </dgm:pt>
    <dgm:pt modelId="{174EED2E-F159-4E47-8BA7-279349A6BF58}" type="parTrans" cxnId="{4FE79126-DD52-476C-9E2E-FC95D16690EF}">
      <dgm:prSet/>
      <dgm:spPr/>
      <dgm:t>
        <a:bodyPr/>
        <a:lstStyle/>
        <a:p>
          <a:endParaRPr lang="en-US"/>
        </a:p>
      </dgm:t>
    </dgm:pt>
    <dgm:pt modelId="{0A5F24E7-1F8B-4289-B459-196513BE40A2}">
      <dgm:prSet phldrT="[Text]"/>
      <dgm:spPr/>
      <dgm:t>
        <a:bodyPr/>
        <a:lstStyle/>
        <a:p>
          <a:r>
            <a:rPr lang="en-US" dirty="0"/>
            <a:t>-c &lt;configuration&gt;</a:t>
          </a:r>
        </a:p>
      </dgm:t>
    </dgm:pt>
    <dgm:pt modelId="{792A484F-A33E-4AA0-8E82-A6D2D23C34E0}" type="sibTrans" cxnId="{FA14D959-2C1D-4BB0-BE76-996A5C15AA0C}">
      <dgm:prSet/>
      <dgm:spPr/>
      <dgm:t>
        <a:bodyPr/>
        <a:lstStyle/>
        <a:p>
          <a:endParaRPr lang="en-US"/>
        </a:p>
      </dgm:t>
    </dgm:pt>
    <dgm:pt modelId="{1F47E52E-9F27-44FD-8924-0A5BB47B626E}" type="parTrans" cxnId="{FA14D959-2C1D-4BB0-BE76-996A5C15AA0C}">
      <dgm:prSet/>
      <dgm:spPr/>
      <dgm:t>
        <a:bodyPr/>
        <a:lstStyle/>
        <a:p>
          <a:endParaRPr lang="en-US"/>
        </a:p>
      </dgm:t>
    </dgm:pt>
    <dgm:pt modelId="{8F3ABE05-4FC8-42D4-847E-C44C8E733313}">
      <dgm:prSet phldrT="[Text]"/>
      <dgm:spPr/>
      <dgm:t>
        <a:bodyPr/>
        <a:lstStyle/>
        <a:p>
          <a:r>
            <a:rPr lang="en-US" dirty="0"/>
            <a:t>-o &lt;path&gt;</a:t>
          </a:r>
        </a:p>
      </dgm:t>
    </dgm:pt>
    <dgm:pt modelId="{8955BCC2-B1A4-422E-8D4F-226A46DDF7BC}" type="parTrans" cxnId="{79B60FDF-02DC-47EB-94A2-BC9C950A73B9}">
      <dgm:prSet/>
      <dgm:spPr/>
      <dgm:t>
        <a:bodyPr/>
        <a:lstStyle/>
        <a:p>
          <a:endParaRPr lang="en-US"/>
        </a:p>
      </dgm:t>
    </dgm:pt>
    <dgm:pt modelId="{C84EE701-527B-4E36-AA46-67645E341DEA}" type="sibTrans" cxnId="{79B60FDF-02DC-47EB-94A2-BC9C950A73B9}">
      <dgm:prSet/>
      <dgm:spPr/>
      <dgm:t>
        <a:bodyPr/>
        <a:lstStyle/>
        <a:p>
          <a:endParaRPr lang="en-US"/>
        </a:p>
      </dgm:t>
    </dgm:pt>
    <dgm:pt modelId="{A751BAF4-A3F2-4241-9521-0827A114AB1B}">
      <dgm:prSet phldrT="[Text]"/>
      <dgm:spPr/>
      <dgm:t>
        <a:bodyPr/>
        <a:lstStyle/>
        <a:p>
          <a:r>
            <a:rPr lang="en-US" dirty="0"/>
            <a:t>-b &lt;path&gt;</a:t>
          </a:r>
        </a:p>
      </dgm:t>
    </dgm:pt>
    <dgm:pt modelId="{B387781B-26EE-4698-9ADC-6F81487DB039}" type="parTrans" cxnId="{4F662A45-F33F-42D4-94F9-0839ECCF1EA2}">
      <dgm:prSet/>
      <dgm:spPr/>
      <dgm:t>
        <a:bodyPr/>
        <a:lstStyle/>
        <a:p>
          <a:endParaRPr lang="en-US"/>
        </a:p>
      </dgm:t>
    </dgm:pt>
    <dgm:pt modelId="{882997D6-DE8D-44A4-826A-E10238D56268}" type="sibTrans" cxnId="{4F662A45-F33F-42D4-94F9-0839ECCF1EA2}">
      <dgm:prSet/>
      <dgm:spPr/>
      <dgm:t>
        <a:bodyPr/>
        <a:lstStyle/>
        <a:p>
          <a:endParaRPr lang="en-US"/>
        </a:p>
      </dgm:t>
    </dgm:pt>
    <dgm:pt modelId="{33D96C88-ECF3-4AD8-AD5E-B527B7F6FF4A}">
      <dgm:prSet phldrT="[Text]"/>
      <dgm:spPr/>
      <dgm:t>
        <a:bodyPr/>
        <a:lstStyle/>
        <a:p>
          <a:r>
            <a:rPr lang="en-US" dirty="0"/>
            <a:t>-f &lt;</a:t>
          </a:r>
          <a:r>
            <a:rPr lang="en-US"/>
            <a:t>framework&gt;</a:t>
          </a:r>
          <a:endParaRPr lang="en-US" dirty="0"/>
        </a:p>
      </dgm:t>
    </dgm:pt>
    <dgm:pt modelId="{A3DD483E-2D70-417D-AC0E-078CB2A1E0AD}" type="parTrans" cxnId="{F8816D01-9D4D-4F4C-9034-FD9D776B223C}">
      <dgm:prSet/>
      <dgm:spPr/>
      <dgm:t>
        <a:bodyPr/>
        <a:lstStyle/>
        <a:p>
          <a:endParaRPr lang="en-US"/>
        </a:p>
      </dgm:t>
    </dgm:pt>
    <dgm:pt modelId="{A109BC90-1E42-4137-9763-B9F6846AAF9E}" type="sibTrans" cxnId="{F8816D01-9D4D-4F4C-9034-FD9D776B223C}">
      <dgm:prSet/>
      <dgm:spPr/>
      <dgm:t>
        <a:bodyPr/>
        <a:lstStyle/>
        <a:p>
          <a:endParaRPr lang="en-US"/>
        </a:p>
      </dgm:t>
    </dgm:pt>
    <dgm:pt modelId="{ABB82C8E-E558-44FF-B04E-1C1D5356AE8B}">
      <dgm:prSet phldrT="[Text]"/>
      <dgm:spPr/>
      <dgm:t>
        <a:bodyPr/>
        <a:lstStyle/>
        <a:p>
          <a:r>
            <a:rPr lang="en-US" dirty="0"/>
            <a:t>-c &lt;configuration&gt;</a:t>
          </a:r>
        </a:p>
      </dgm:t>
    </dgm:pt>
    <dgm:pt modelId="{BAB8B30B-931C-45F8-ACAD-D27F9AC290F8}" type="parTrans" cxnId="{51E569C5-3847-451B-8632-A8564C9821D5}">
      <dgm:prSet/>
      <dgm:spPr/>
      <dgm:t>
        <a:bodyPr/>
        <a:lstStyle/>
        <a:p>
          <a:endParaRPr lang="en-US"/>
        </a:p>
      </dgm:t>
    </dgm:pt>
    <dgm:pt modelId="{540F79D3-1A91-4B70-A1CF-68F066E7C3CF}" type="sibTrans" cxnId="{51E569C5-3847-451B-8632-A8564C9821D5}">
      <dgm:prSet/>
      <dgm:spPr/>
      <dgm:t>
        <a:bodyPr/>
        <a:lstStyle/>
        <a:p>
          <a:endParaRPr lang="en-US"/>
        </a:p>
      </dgm:t>
    </dgm:pt>
    <dgm:pt modelId="{163C43D0-DA0F-4AD1-BA76-61432CE629F7}">
      <dgm:prSet phldrT="[Text]"/>
      <dgm:spPr/>
      <dgm:t>
        <a:bodyPr/>
        <a:lstStyle/>
        <a:p>
          <a:r>
            <a:rPr lang="en-US" dirty="0"/>
            <a:t>pack</a:t>
          </a:r>
        </a:p>
      </dgm:t>
    </dgm:pt>
    <dgm:pt modelId="{C5C3FDD1-5692-4CF1-AF34-FDF859B75FF7}" type="parTrans" cxnId="{AE6A1F4B-D0DC-492B-B3B6-173B98AB87CE}">
      <dgm:prSet/>
      <dgm:spPr/>
      <dgm:t>
        <a:bodyPr/>
        <a:lstStyle/>
        <a:p>
          <a:endParaRPr lang="en-US"/>
        </a:p>
      </dgm:t>
    </dgm:pt>
    <dgm:pt modelId="{DC3709BE-D038-48A6-9750-AE03D7AAD642}" type="sibTrans" cxnId="{AE6A1F4B-D0DC-492B-B3B6-173B98AB87CE}">
      <dgm:prSet/>
      <dgm:spPr/>
      <dgm:t>
        <a:bodyPr/>
        <a:lstStyle/>
        <a:p>
          <a:endParaRPr lang="en-US"/>
        </a:p>
      </dgm:t>
    </dgm:pt>
    <dgm:pt modelId="{43942E51-2E56-4F7E-A82C-A2BBA8A1FCC0}">
      <dgm:prSet phldrT="[Text]"/>
      <dgm:spPr/>
      <dgm:t>
        <a:bodyPr/>
        <a:lstStyle/>
        <a:p>
          <a:r>
            <a:rPr lang="en-US" dirty="0"/>
            <a:t>-r &lt;RID&gt;</a:t>
          </a:r>
        </a:p>
      </dgm:t>
    </dgm:pt>
    <dgm:pt modelId="{F64A8B9C-C454-4456-9C37-E4E27087D560}" type="sibTrans" cxnId="{CF785139-5462-4DF1-853F-A13768FAAD99}">
      <dgm:prSet/>
      <dgm:spPr/>
      <dgm:t>
        <a:bodyPr/>
        <a:lstStyle/>
        <a:p>
          <a:endParaRPr lang="en-US"/>
        </a:p>
      </dgm:t>
    </dgm:pt>
    <dgm:pt modelId="{343234D9-30CE-4755-B646-7BEDA333AB25}" type="parTrans" cxnId="{CF785139-5462-4DF1-853F-A13768FAAD99}">
      <dgm:prSet/>
      <dgm:spPr/>
      <dgm:t>
        <a:bodyPr/>
        <a:lstStyle/>
        <a:p>
          <a:endParaRPr lang="en-US"/>
        </a:p>
      </dgm:t>
    </dgm:pt>
    <dgm:pt modelId="{1A0C64C7-1B2D-4BBC-9B5F-D6E690C0265B}">
      <dgm:prSet phldrT="[Text]"/>
      <dgm:spPr/>
      <dgm:t>
        <a:bodyPr/>
        <a:lstStyle/>
        <a:p>
          <a:r>
            <a:rPr lang="en-US" dirty="0"/>
            <a:t>--no-build</a:t>
          </a:r>
        </a:p>
      </dgm:t>
    </dgm:pt>
    <dgm:pt modelId="{4DBF516E-D450-43BC-9B66-1E1D1DC10B33}" type="parTrans" cxnId="{B6605FB4-0B62-4ED5-B997-8B4214AC34B5}">
      <dgm:prSet/>
      <dgm:spPr/>
      <dgm:t>
        <a:bodyPr/>
        <a:lstStyle/>
        <a:p>
          <a:endParaRPr lang="en-US"/>
        </a:p>
      </dgm:t>
    </dgm:pt>
    <dgm:pt modelId="{7A1D3194-CC2C-4659-A350-7E740D6ADA97}" type="sibTrans" cxnId="{B6605FB4-0B62-4ED5-B997-8B4214AC34B5}">
      <dgm:prSet/>
      <dgm:spPr/>
      <dgm:t>
        <a:bodyPr/>
        <a:lstStyle/>
        <a:p>
          <a:endParaRPr lang="en-US"/>
        </a:p>
      </dgm:t>
    </dgm:pt>
    <dgm:pt modelId="{E67CDAAB-26F8-4F41-8122-34718B081027}" type="pres">
      <dgm:prSet presAssocID="{DDA78F02-2656-4F5F-BE42-C3A703CF82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58457C7-D854-4597-B02C-4B99C5237F75}" type="pres">
      <dgm:prSet presAssocID="{C805C495-C982-4C0D-B9BF-3CC5534E76E6}" presName="horFlow" presStyleCnt="0"/>
      <dgm:spPr/>
    </dgm:pt>
    <dgm:pt modelId="{D0E990BC-12D1-40A1-B65C-BD59448ED593}" type="pres">
      <dgm:prSet presAssocID="{C805C495-C982-4C0D-B9BF-3CC5534E76E6}" presName="bigChev" presStyleLbl="node1" presStyleIdx="0" presStyleCnt="6"/>
      <dgm:spPr/>
    </dgm:pt>
    <dgm:pt modelId="{090F1E5D-20C7-46B1-88E5-DA1065807D51}" type="pres">
      <dgm:prSet presAssocID="{9EE4CA53-0CBE-4DB4-86D1-D8FE84EF4382}" presName="parTrans" presStyleCnt="0"/>
      <dgm:spPr/>
    </dgm:pt>
    <dgm:pt modelId="{F56E3EE6-DAD3-4787-91D4-B1D985B3C756}" type="pres">
      <dgm:prSet presAssocID="{2C15B995-8BB5-46C4-ABE9-29EFCE930496}" presName="node" presStyleLbl="alignAccFollowNode1" presStyleIdx="0" presStyleCnt="35">
        <dgm:presLayoutVars>
          <dgm:bulletEnabled val="1"/>
        </dgm:presLayoutVars>
      </dgm:prSet>
      <dgm:spPr/>
    </dgm:pt>
    <dgm:pt modelId="{D9272FD9-D3C0-4029-B672-1588F4548066}" type="pres">
      <dgm:prSet presAssocID="{7E477709-44D2-4A6E-9172-F82D266385A9}" presName="sibTrans" presStyleCnt="0"/>
      <dgm:spPr/>
    </dgm:pt>
    <dgm:pt modelId="{2AF2D137-C875-4854-944B-733E2B23EE2A}" type="pres">
      <dgm:prSet presAssocID="{9556197D-9A14-4A12-BD1E-3B3147903903}" presName="node" presStyleLbl="alignAccFollowNode1" presStyleIdx="1" presStyleCnt="35">
        <dgm:presLayoutVars>
          <dgm:bulletEnabled val="1"/>
        </dgm:presLayoutVars>
      </dgm:prSet>
      <dgm:spPr/>
    </dgm:pt>
    <dgm:pt modelId="{2C72474D-3690-4938-84D2-668D7718B8BE}" type="pres">
      <dgm:prSet presAssocID="{693D0DA3-80D5-48D7-B8A8-2D9C82C25407}" presName="sibTrans" presStyleCnt="0"/>
      <dgm:spPr/>
    </dgm:pt>
    <dgm:pt modelId="{A4249A19-CB44-43CE-95D0-551A4C95A0C6}" type="pres">
      <dgm:prSet presAssocID="{01B348B7-254F-45BB-BB07-27613E6BF0BF}" presName="node" presStyleLbl="alignAccFollowNode1" presStyleIdx="2" presStyleCnt="35">
        <dgm:presLayoutVars>
          <dgm:bulletEnabled val="1"/>
        </dgm:presLayoutVars>
      </dgm:prSet>
      <dgm:spPr/>
    </dgm:pt>
    <dgm:pt modelId="{0E9E77BF-3D26-4B29-AD54-83D2A8B9F1E9}" type="pres">
      <dgm:prSet presAssocID="{A75ABD55-8112-499D-8928-D8776BEC94A3}" presName="sibTrans" presStyleCnt="0"/>
      <dgm:spPr/>
    </dgm:pt>
    <dgm:pt modelId="{B297C68B-2ECD-406C-B806-B542808B83C3}" type="pres">
      <dgm:prSet presAssocID="{0658A6E3-3BA0-47C8-A731-8DD9A97D47B3}" presName="node" presStyleLbl="alignAccFollowNode1" presStyleIdx="3" presStyleCnt="35">
        <dgm:presLayoutVars>
          <dgm:bulletEnabled val="1"/>
        </dgm:presLayoutVars>
      </dgm:prSet>
      <dgm:spPr/>
    </dgm:pt>
    <dgm:pt modelId="{28E67DBE-DAF4-42DE-8672-9B6D66903F8C}" type="pres">
      <dgm:prSet presAssocID="{FB7D5430-A7C8-4924-ADB5-5AFCCE6C8A44}" presName="sibTrans" presStyleCnt="0"/>
      <dgm:spPr/>
    </dgm:pt>
    <dgm:pt modelId="{8C22074B-0791-4C4E-ACC3-7C96C6EE740C}" type="pres">
      <dgm:prSet presAssocID="{C8A7EE6D-41CB-4766-B9E1-3AC0221974C5}" presName="node" presStyleLbl="alignAccFollowNode1" presStyleIdx="4" presStyleCnt="35">
        <dgm:presLayoutVars>
          <dgm:bulletEnabled val="1"/>
        </dgm:presLayoutVars>
      </dgm:prSet>
      <dgm:spPr/>
    </dgm:pt>
    <dgm:pt modelId="{0CAA1804-03B8-4866-9B6A-4F68E5BE471E}" type="pres">
      <dgm:prSet presAssocID="{C805C495-C982-4C0D-B9BF-3CC5534E76E6}" presName="vSp" presStyleCnt="0"/>
      <dgm:spPr/>
    </dgm:pt>
    <dgm:pt modelId="{FBF36DAB-BC3B-4DFF-86A3-6DCC55102C9B}" type="pres">
      <dgm:prSet presAssocID="{FE10CC62-9101-486D-9CC9-E6E027DECBBF}" presName="horFlow" presStyleCnt="0"/>
      <dgm:spPr/>
    </dgm:pt>
    <dgm:pt modelId="{A54EDD0F-5AB0-4F19-A5C2-0F1A00F08EB0}" type="pres">
      <dgm:prSet presAssocID="{FE10CC62-9101-486D-9CC9-E6E027DECBBF}" presName="bigChev" presStyleLbl="node1" presStyleIdx="1" presStyleCnt="6"/>
      <dgm:spPr/>
    </dgm:pt>
    <dgm:pt modelId="{C463C5BE-313A-44A0-8890-9D4DE115E6B8}" type="pres">
      <dgm:prSet presAssocID="{1555F231-1112-49C4-8F61-F7FAD21B443D}" presName="parTrans" presStyleCnt="0"/>
      <dgm:spPr/>
    </dgm:pt>
    <dgm:pt modelId="{D6DA4D1A-2757-4CD7-A287-E6FEF3B899B4}" type="pres">
      <dgm:prSet presAssocID="{C1574F3A-45DD-4341-9D47-875A958BFEBB}" presName="node" presStyleLbl="alignAccFollowNode1" presStyleIdx="5" presStyleCnt="35">
        <dgm:presLayoutVars>
          <dgm:bulletEnabled val="1"/>
        </dgm:presLayoutVars>
      </dgm:prSet>
      <dgm:spPr/>
    </dgm:pt>
    <dgm:pt modelId="{970B0754-2A90-40A7-A48B-735C908A6A33}" type="pres">
      <dgm:prSet presAssocID="{0F9D5FD4-69D8-4B11-BB2E-CEE6D54FC815}" presName="sibTrans" presStyleCnt="0"/>
      <dgm:spPr/>
    </dgm:pt>
    <dgm:pt modelId="{D429CF76-29E9-4EDC-A1E5-445B04058859}" type="pres">
      <dgm:prSet presAssocID="{53E310CB-EEA8-41E4-A02A-626F995BDB9D}" presName="node" presStyleLbl="alignAccFollowNode1" presStyleIdx="6" presStyleCnt="35">
        <dgm:presLayoutVars>
          <dgm:bulletEnabled val="1"/>
        </dgm:presLayoutVars>
      </dgm:prSet>
      <dgm:spPr/>
    </dgm:pt>
    <dgm:pt modelId="{DD6C2B77-939A-497E-BEBB-4BF7876C532F}" type="pres">
      <dgm:prSet presAssocID="{01B9A012-FBFB-48B0-A25C-E8B374563438}" presName="sibTrans" presStyleCnt="0"/>
      <dgm:spPr/>
    </dgm:pt>
    <dgm:pt modelId="{81D3D8A3-FAB5-461A-A7A8-E6EC9292D66C}" type="pres">
      <dgm:prSet presAssocID="{6131A465-C404-4285-AEEE-B762F01D52E5}" presName="node" presStyleLbl="alignAccFollowNode1" presStyleIdx="7" presStyleCnt="35">
        <dgm:presLayoutVars>
          <dgm:bulletEnabled val="1"/>
        </dgm:presLayoutVars>
      </dgm:prSet>
      <dgm:spPr/>
    </dgm:pt>
    <dgm:pt modelId="{09EB7D45-D494-48D5-8FE1-BF47975EECD1}" type="pres">
      <dgm:prSet presAssocID="{74F5F75E-5E9A-443E-BF33-72ACFEE5FD85}" presName="sibTrans" presStyleCnt="0"/>
      <dgm:spPr/>
    </dgm:pt>
    <dgm:pt modelId="{C8B807E2-FF7C-4FE8-BA20-714E1A88FD01}" type="pres">
      <dgm:prSet presAssocID="{F4446487-6757-4475-A23A-D0DE2BBB7245}" presName="node" presStyleLbl="alignAccFollowNode1" presStyleIdx="8" presStyleCnt="35">
        <dgm:presLayoutVars>
          <dgm:bulletEnabled val="1"/>
        </dgm:presLayoutVars>
      </dgm:prSet>
      <dgm:spPr/>
    </dgm:pt>
    <dgm:pt modelId="{592743C8-7390-4789-80F3-CAFEB183C425}" type="pres">
      <dgm:prSet presAssocID="{70639A75-A8C6-42CC-B4B6-74E8351F1255}" presName="sibTrans" presStyleCnt="0"/>
      <dgm:spPr/>
    </dgm:pt>
    <dgm:pt modelId="{8CD4C791-6AD2-420D-AB57-3D2AAC42E29B}" type="pres">
      <dgm:prSet presAssocID="{3AEF8951-B9CC-49DB-BA77-8445E596D55F}" presName="node" presStyleLbl="alignAccFollowNode1" presStyleIdx="9" presStyleCnt="35">
        <dgm:presLayoutVars>
          <dgm:bulletEnabled val="1"/>
        </dgm:presLayoutVars>
      </dgm:prSet>
      <dgm:spPr/>
    </dgm:pt>
    <dgm:pt modelId="{B07F3C95-1FA0-4FA9-88C8-A0FB56D3077A}" type="pres">
      <dgm:prSet presAssocID="{0BD7A8C7-3D6C-4D63-AB18-917CDE092096}" presName="sibTrans" presStyleCnt="0"/>
      <dgm:spPr/>
    </dgm:pt>
    <dgm:pt modelId="{F895AEAA-260E-4813-B4F5-BA30F9D19181}" type="pres">
      <dgm:prSet presAssocID="{4288B256-C306-4D35-B227-6B8BD6539667}" presName="node" presStyleLbl="alignAccFollowNode1" presStyleIdx="10" presStyleCnt="35">
        <dgm:presLayoutVars>
          <dgm:bulletEnabled val="1"/>
        </dgm:presLayoutVars>
      </dgm:prSet>
      <dgm:spPr/>
    </dgm:pt>
    <dgm:pt modelId="{D20506AD-AD85-4C84-A4F8-527A70EF05DD}" type="pres">
      <dgm:prSet presAssocID="{C21026F2-1FF7-4CD8-9539-7EE4015B68D8}" presName="sibTrans" presStyleCnt="0"/>
      <dgm:spPr/>
    </dgm:pt>
    <dgm:pt modelId="{46E43E44-AF63-4981-A5EC-FB98D2CDCBC6}" type="pres">
      <dgm:prSet presAssocID="{7B2972CB-5C44-4548-A013-22E10BD5628F}" presName="node" presStyleLbl="alignAccFollowNode1" presStyleIdx="11" presStyleCnt="35">
        <dgm:presLayoutVars>
          <dgm:bulletEnabled val="1"/>
        </dgm:presLayoutVars>
      </dgm:prSet>
      <dgm:spPr/>
    </dgm:pt>
    <dgm:pt modelId="{E2514B4D-CD6F-4A5C-99B4-2CC90E912B35}" type="pres">
      <dgm:prSet presAssocID="{FE10CC62-9101-486D-9CC9-E6E027DECBBF}" presName="vSp" presStyleCnt="0"/>
      <dgm:spPr/>
    </dgm:pt>
    <dgm:pt modelId="{56E8ABB2-C20B-4CE9-961A-A0EDEF92C6EC}" type="pres">
      <dgm:prSet presAssocID="{7D0C39FC-89EF-493E-9560-4909B97A4DAF}" presName="horFlow" presStyleCnt="0"/>
      <dgm:spPr/>
    </dgm:pt>
    <dgm:pt modelId="{61CDA53E-B906-42E6-B838-979E5A683E8A}" type="pres">
      <dgm:prSet presAssocID="{7D0C39FC-89EF-493E-9560-4909B97A4DAF}" presName="bigChev" presStyleLbl="node1" presStyleIdx="2" presStyleCnt="6"/>
      <dgm:spPr/>
    </dgm:pt>
    <dgm:pt modelId="{CAC51080-2F12-4A3A-98F9-C4F2F3ABD53E}" type="pres">
      <dgm:prSet presAssocID="{00FC4BE0-2584-47B7-AB7C-D769AA69C717}" presName="parTrans" presStyleCnt="0"/>
      <dgm:spPr/>
    </dgm:pt>
    <dgm:pt modelId="{5C2E75AD-B3FE-45DD-96AB-713DE797CEA7}" type="pres">
      <dgm:prSet presAssocID="{2B868963-F103-43E3-A807-AEA9E3E63577}" presName="node" presStyleLbl="alignAccFollowNode1" presStyleIdx="12" presStyleCnt="35">
        <dgm:presLayoutVars>
          <dgm:bulletEnabled val="1"/>
        </dgm:presLayoutVars>
      </dgm:prSet>
      <dgm:spPr/>
    </dgm:pt>
    <dgm:pt modelId="{47B35DF4-C974-4A2F-A8A0-B9BBE3DE4EA0}" type="pres">
      <dgm:prSet presAssocID="{579E28B9-A191-4033-A9F4-0B84C04BE766}" presName="sibTrans" presStyleCnt="0"/>
      <dgm:spPr/>
    </dgm:pt>
    <dgm:pt modelId="{FBDFF14E-A18D-4C0C-83F2-8958EC4D23B0}" type="pres">
      <dgm:prSet presAssocID="{9D17DD44-B1FA-4659-8CB2-3685D645F4A4}" presName="node" presStyleLbl="alignAccFollowNode1" presStyleIdx="13" presStyleCnt="35">
        <dgm:presLayoutVars>
          <dgm:bulletEnabled val="1"/>
        </dgm:presLayoutVars>
      </dgm:prSet>
      <dgm:spPr/>
    </dgm:pt>
    <dgm:pt modelId="{4C67036E-D030-4A94-8983-57DEC3950904}" type="pres">
      <dgm:prSet presAssocID="{E5EA47FA-F5D6-4C15-9343-F73FD15D491C}" presName="sibTrans" presStyleCnt="0"/>
      <dgm:spPr/>
    </dgm:pt>
    <dgm:pt modelId="{231AF683-3283-45F7-81DA-9648A56AC7E8}" type="pres">
      <dgm:prSet presAssocID="{7534D1B6-3C1A-47A5-90D7-EE61A81DCDF8}" presName="node" presStyleLbl="alignAccFollowNode1" presStyleIdx="14" presStyleCnt="35">
        <dgm:presLayoutVars>
          <dgm:bulletEnabled val="1"/>
        </dgm:presLayoutVars>
      </dgm:prSet>
      <dgm:spPr/>
    </dgm:pt>
    <dgm:pt modelId="{141B0CB4-2B0D-4EC0-A88E-CE454886CAAA}" type="pres">
      <dgm:prSet presAssocID="{D5FE5331-CBA3-4088-91A8-3A8993342B89}" presName="sibTrans" presStyleCnt="0"/>
      <dgm:spPr/>
    </dgm:pt>
    <dgm:pt modelId="{1F8AEDB2-3F97-48A5-B8BE-B2E85A4E289C}" type="pres">
      <dgm:prSet presAssocID="{180880C2-2FF5-406D-884F-F6A3E09ED156}" presName="node" presStyleLbl="alignAccFollowNode1" presStyleIdx="15" presStyleCnt="35">
        <dgm:presLayoutVars>
          <dgm:bulletEnabled val="1"/>
        </dgm:presLayoutVars>
      </dgm:prSet>
      <dgm:spPr/>
    </dgm:pt>
    <dgm:pt modelId="{DF0075B9-6709-42A0-A5C1-9EDB8C59D6F4}" type="pres">
      <dgm:prSet presAssocID="{7D0C39FC-89EF-493E-9560-4909B97A4DAF}" presName="vSp" presStyleCnt="0"/>
      <dgm:spPr/>
    </dgm:pt>
    <dgm:pt modelId="{26D8C609-7ABC-422A-A7C1-306C2F1C687B}" type="pres">
      <dgm:prSet presAssocID="{B68E1EB7-15EF-4728-B9B6-C8D86D1289C8}" presName="horFlow" presStyleCnt="0"/>
      <dgm:spPr/>
    </dgm:pt>
    <dgm:pt modelId="{FAFB89C2-05AA-4787-B52E-0851B6CB00F0}" type="pres">
      <dgm:prSet presAssocID="{B68E1EB7-15EF-4728-B9B6-C8D86D1289C8}" presName="bigChev" presStyleLbl="node1" presStyleIdx="3" presStyleCnt="6"/>
      <dgm:spPr/>
    </dgm:pt>
    <dgm:pt modelId="{1AD45B1B-983A-48A8-AEB4-9FA03C1BEE84}" type="pres">
      <dgm:prSet presAssocID="{24D237B2-D110-4C45-8133-49AAF6B067AB}" presName="parTrans" presStyleCnt="0"/>
      <dgm:spPr/>
    </dgm:pt>
    <dgm:pt modelId="{E7637E02-C29F-44C8-8BFE-C692F143CE4F}" type="pres">
      <dgm:prSet presAssocID="{F4DBA0A0-C069-4189-8F3F-A1369D3A1525}" presName="node" presStyleLbl="alignAccFollowNode1" presStyleIdx="16" presStyleCnt="35">
        <dgm:presLayoutVars>
          <dgm:bulletEnabled val="1"/>
        </dgm:presLayoutVars>
      </dgm:prSet>
      <dgm:spPr/>
    </dgm:pt>
    <dgm:pt modelId="{6F1E4C8F-5F20-4637-93E5-A0AFBCC9E14F}" type="pres">
      <dgm:prSet presAssocID="{8FD4B371-B199-4EAD-BB2F-79828E052865}" presName="sibTrans" presStyleCnt="0"/>
      <dgm:spPr/>
    </dgm:pt>
    <dgm:pt modelId="{39B14962-6B02-49ED-97BC-5E5D9A458DA5}" type="pres">
      <dgm:prSet presAssocID="{B3C770B1-ED95-48FC-B9AB-E7570CE1348C}" presName="node" presStyleLbl="alignAccFollowNode1" presStyleIdx="17" presStyleCnt="35">
        <dgm:presLayoutVars>
          <dgm:bulletEnabled val="1"/>
        </dgm:presLayoutVars>
      </dgm:prSet>
      <dgm:spPr/>
    </dgm:pt>
    <dgm:pt modelId="{FBB08EB0-3462-4082-9BE5-590F64CC97C7}" type="pres">
      <dgm:prSet presAssocID="{573D481C-2B88-4FB0-9DD6-C4C574584233}" presName="sibTrans" presStyleCnt="0"/>
      <dgm:spPr/>
    </dgm:pt>
    <dgm:pt modelId="{1D95043E-BD2D-4BF1-8FF6-C1ECDF399494}" type="pres">
      <dgm:prSet presAssocID="{AE61BDB3-CC8C-492E-8B2A-EF85C60D426E}" presName="node" presStyleLbl="alignAccFollowNode1" presStyleIdx="18" presStyleCnt="35">
        <dgm:presLayoutVars>
          <dgm:bulletEnabled val="1"/>
        </dgm:presLayoutVars>
      </dgm:prSet>
      <dgm:spPr/>
    </dgm:pt>
    <dgm:pt modelId="{5608B1B3-C53C-473C-9B49-1BF2A0723974}" type="pres">
      <dgm:prSet presAssocID="{517013AB-1139-4213-83FC-CAAD18389D17}" presName="sibTrans" presStyleCnt="0"/>
      <dgm:spPr/>
    </dgm:pt>
    <dgm:pt modelId="{A26EBA1A-F53C-4549-92CC-5C2DCFA8CCC6}" type="pres">
      <dgm:prSet presAssocID="{A997D3A7-7408-410A-997C-5BFD2E0C69B9}" presName="node" presStyleLbl="alignAccFollowNode1" presStyleIdx="19" presStyleCnt="35">
        <dgm:presLayoutVars>
          <dgm:bulletEnabled val="1"/>
        </dgm:presLayoutVars>
      </dgm:prSet>
      <dgm:spPr/>
    </dgm:pt>
    <dgm:pt modelId="{E97C9FEA-26AE-4148-83C9-18B2EB4D648E}" type="pres">
      <dgm:prSet presAssocID="{914D23D5-AE81-4489-B48B-3175ED91D3C8}" presName="sibTrans" presStyleCnt="0"/>
      <dgm:spPr/>
    </dgm:pt>
    <dgm:pt modelId="{DA257EE0-13CE-499B-987C-A96F3C6BD7FC}" type="pres">
      <dgm:prSet presAssocID="{0A5F24E7-1F8B-4289-B459-196513BE40A2}" presName="node" presStyleLbl="alignAccFollowNode1" presStyleIdx="20" presStyleCnt="35">
        <dgm:presLayoutVars>
          <dgm:bulletEnabled val="1"/>
        </dgm:presLayoutVars>
      </dgm:prSet>
      <dgm:spPr/>
    </dgm:pt>
    <dgm:pt modelId="{71DE3249-A60E-4581-A2A4-CCACA2B488FE}" type="pres">
      <dgm:prSet presAssocID="{792A484F-A33E-4AA0-8E82-A6D2D23C34E0}" presName="sibTrans" presStyleCnt="0"/>
      <dgm:spPr/>
    </dgm:pt>
    <dgm:pt modelId="{F93FD1B0-7E58-426B-BEC2-3F082743268A}" type="pres">
      <dgm:prSet presAssocID="{728A3169-CA84-4A9B-BE04-7FA19631562E}" presName="node" presStyleLbl="alignAccFollowNode1" presStyleIdx="21" presStyleCnt="35">
        <dgm:presLayoutVars>
          <dgm:bulletEnabled val="1"/>
        </dgm:presLayoutVars>
      </dgm:prSet>
      <dgm:spPr/>
    </dgm:pt>
    <dgm:pt modelId="{5C244184-375B-4530-B2E1-ABC132B649C9}" type="pres">
      <dgm:prSet presAssocID="{623EECB1-2323-47A7-A7E2-BA0532FD8873}" presName="sibTrans" presStyleCnt="0"/>
      <dgm:spPr/>
    </dgm:pt>
    <dgm:pt modelId="{C383354F-9CB0-49C5-BD4D-A7220BC672FB}" type="pres">
      <dgm:prSet presAssocID="{1E46CA60-0D06-469F-A2C6-508192E3A799}" presName="node" presStyleLbl="alignAccFollowNode1" presStyleIdx="22" presStyleCnt="35">
        <dgm:presLayoutVars>
          <dgm:bulletEnabled val="1"/>
        </dgm:presLayoutVars>
      </dgm:prSet>
      <dgm:spPr/>
    </dgm:pt>
    <dgm:pt modelId="{4A669AB6-2BE0-4886-A0ED-A4AC352420DF}" type="pres">
      <dgm:prSet presAssocID="{B68E1EB7-15EF-4728-B9B6-C8D86D1289C8}" presName="vSp" presStyleCnt="0"/>
      <dgm:spPr/>
    </dgm:pt>
    <dgm:pt modelId="{E4EFC12D-E7F8-40A6-AEC9-A42E8F4BA8C4}" type="pres">
      <dgm:prSet presAssocID="{080DE5FB-85C4-4317-BED0-5156A99AA512}" presName="horFlow" presStyleCnt="0"/>
      <dgm:spPr/>
    </dgm:pt>
    <dgm:pt modelId="{441B6E07-C053-458C-ADFA-2FCE6DD2E9F5}" type="pres">
      <dgm:prSet presAssocID="{080DE5FB-85C4-4317-BED0-5156A99AA512}" presName="bigChev" presStyleLbl="node1" presStyleIdx="4" presStyleCnt="6"/>
      <dgm:spPr/>
    </dgm:pt>
    <dgm:pt modelId="{B016938C-8FDD-4EBB-A993-D98618E24FF3}" type="pres">
      <dgm:prSet presAssocID="{8955BCC2-B1A4-422E-8D4F-226A46DDF7BC}" presName="parTrans" presStyleCnt="0"/>
      <dgm:spPr/>
    </dgm:pt>
    <dgm:pt modelId="{FF7C0057-03B5-47ED-B16C-06FD39931852}" type="pres">
      <dgm:prSet presAssocID="{8F3ABE05-4FC8-42D4-847E-C44C8E733313}" presName="node" presStyleLbl="alignAccFollowNode1" presStyleIdx="23" presStyleCnt="35">
        <dgm:presLayoutVars>
          <dgm:bulletEnabled val="1"/>
        </dgm:presLayoutVars>
      </dgm:prSet>
      <dgm:spPr/>
    </dgm:pt>
    <dgm:pt modelId="{C650D354-BCE0-4E2F-81A4-77CFC9530410}" type="pres">
      <dgm:prSet presAssocID="{C84EE701-527B-4E36-AA46-67645E341DEA}" presName="sibTrans" presStyleCnt="0"/>
      <dgm:spPr/>
    </dgm:pt>
    <dgm:pt modelId="{EE2954F2-E198-440C-9BBF-D7309FC32002}" type="pres">
      <dgm:prSet presAssocID="{A751BAF4-A3F2-4241-9521-0827A114AB1B}" presName="node" presStyleLbl="alignAccFollowNode1" presStyleIdx="24" presStyleCnt="35">
        <dgm:presLayoutVars>
          <dgm:bulletEnabled val="1"/>
        </dgm:presLayoutVars>
      </dgm:prSet>
      <dgm:spPr/>
    </dgm:pt>
    <dgm:pt modelId="{095A490D-5675-45EC-96F8-F24AAC7C9DF1}" type="pres">
      <dgm:prSet presAssocID="{882997D6-DE8D-44A4-826A-E10238D56268}" presName="sibTrans" presStyleCnt="0"/>
      <dgm:spPr/>
    </dgm:pt>
    <dgm:pt modelId="{942435F8-283E-46D8-9CB8-8CC09546FC08}" type="pres">
      <dgm:prSet presAssocID="{33D96C88-ECF3-4AD8-AD5E-B527B7F6FF4A}" presName="node" presStyleLbl="alignAccFollowNode1" presStyleIdx="25" presStyleCnt="35">
        <dgm:presLayoutVars>
          <dgm:bulletEnabled val="1"/>
        </dgm:presLayoutVars>
      </dgm:prSet>
      <dgm:spPr/>
    </dgm:pt>
    <dgm:pt modelId="{F6632892-9E90-4EB3-91B1-721393EA42A5}" type="pres">
      <dgm:prSet presAssocID="{A109BC90-1E42-4137-9763-B9F6846AAF9E}" presName="sibTrans" presStyleCnt="0"/>
      <dgm:spPr/>
    </dgm:pt>
    <dgm:pt modelId="{782507D5-F1B0-4110-B3D7-2F7EA1D2C1A2}" type="pres">
      <dgm:prSet presAssocID="{43942E51-2E56-4F7E-A82C-A2BBA8A1FCC0}" presName="node" presStyleLbl="alignAccFollowNode1" presStyleIdx="26" presStyleCnt="35">
        <dgm:presLayoutVars>
          <dgm:bulletEnabled val="1"/>
        </dgm:presLayoutVars>
      </dgm:prSet>
      <dgm:spPr/>
    </dgm:pt>
    <dgm:pt modelId="{E5E07947-2776-449A-83D0-921306B34800}" type="pres">
      <dgm:prSet presAssocID="{F64A8B9C-C454-4456-9C37-E4E27087D560}" presName="sibTrans" presStyleCnt="0"/>
      <dgm:spPr/>
    </dgm:pt>
    <dgm:pt modelId="{4D8D5EA5-5601-429A-8FF9-3512E85D1F57}" type="pres">
      <dgm:prSet presAssocID="{ABB82C8E-E558-44FF-B04E-1C1D5356AE8B}" presName="node" presStyleLbl="alignAccFollowNode1" presStyleIdx="27" presStyleCnt="35">
        <dgm:presLayoutVars>
          <dgm:bulletEnabled val="1"/>
        </dgm:presLayoutVars>
      </dgm:prSet>
      <dgm:spPr/>
    </dgm:pt>
    <dgm:pt modelId="{0353A349-8DD3-41A6-A5BF-F33EB29AA867}" type="pres">
      <dgm:prSet presAssocID="{540F79D3-1A91-4B70-A1CF-68F066E7C3CF}" presName="sibTrans" presStyleCnt="0"/>
      <dgm:spPr/>
    </dgm:pt>
    <dgm:pt modelId="{76623827-94EC-4856-AB56-9044EAB3F76E}" type="pres">
      <dgm:prSet presAssocID="{1A0C64C7-1B2D-4BBC-9B5F-D6E690C0265B}" presName="node" presStyleLbl="alignAccFollowNode1" presStyleIdx="28" presStyleCnt="35">
        <dgm:presLayoutVars>
          <dgm:bulletEnabled val="1"/>
        </dgm:presLayoutVars>
      </dgm:prSet>
      <dgm:spPr/>
    </dgm:pt>
    <dgm:pt modelId="{CB83086D-7F8E-4478-9CD0-205D821D27CA}" type="pres">
      <dgm:prSet presAssocID="{080DE5FB-85C4-4317-BED0-5156A99AA512}" presName="vSp" presStyleCnt="0"/>
      <dgm:spPr/>
    </dgm:pt>
    <dgm:pt modelId="{18CC1799-FD93-4F40-B23A-5C2DD8A1928F}" type="pres">
      <dgm:prSet presAssocID="{163C43D0-DA0F-4AD1-BA76-61432CE629F7}" presName="horFlow" presStyleCnt="0"/>
      <dgm:spPr/>
    </dgm:pt>
    <dgm:pt modelId="{B9CFFFEF-12F8-4406-A334-2238FAF93F29}" type="pres">
      <dgm:prSet presAssocID="{163C43D0-DA0F-4AD1-BA76-61432CE629F7}" presName="bigChev" presStyleLbl="node1" presStyleIdx="5" presStyleCnt="6"/>
      <dgm:spPr/>
    </dgm:pt>
    <dgm:pt modelId="{65069809-AB61-4D7C-BA9C-E1EE148C2B90}" type="pres">
      <dgm:prSet presAssocID="{7094D59E-203B-4A44-9E43-D7DB720D19AC}" presName="parTrans" presStyleCnt="0"/>
      <dgm:spPr/>
    </dgm:pt>
    <dgm:pt modelId="{FB1799B3-1D9F-41C1-9932-F5DD9F3CD3D4}" type="pres">
      <dgm:prSet presAssocID="{6D5DACFF-CDCB-4EB1-BE93-854FC555C7C8}" presName="node" presStyleLbl="alignAccFollowNode1" presStyleIdx="29" presStyleCnt="35">
        <dgm:presLayoutVars>
          <dgm:bulletEnabled val="1"/>
        </dgm:presLayoutVars>
      </dgm:prSet>
      <dgm:spPr/>
    </dgm:pt>
    <dgm:pt modelId="{44E674ED-4C14-49A6-9130-286BB35BE4B7}" type="pres">
      <dgm:prSet presAssocID="{7E9D239B-55CA-4B5B-B46E-B585FD4B598C}" presName="sibTrans" presStyleCnt="0"/>
      <dgm:spPr/>
    </dgm:pt>
    <dgm:pt modelId="{95D49CCF-F416-4958-A8C3-332F2C57F5E4}" type="pres">
      <dgm:prSet presAssocID="{400BAE41-8022-4C90-BB97-2DD8BC9601B1}" presName="node" presStyleLbl="alignAccFollowNode1" presStyleIdx="30" presStyleCnt="35">
        <dgm:presLayoutVars>
          <dgm:bulletEnabled val="1"/>
        </dgm:presLayoutVars>
      </dgm:prSet>
      <dgm:spPr/>
    </dgm:pt>
    <dgm:pt modelId="{0E26C1C1-4987-49F4-A47E-9C441D509595}" type="pres">
      <dgm:prSet presAssocID="{AAFF5F4F-0F62-4C75-96BD-A3B640FD927A}" presName="sibTrans" presStyleCnt="0"/>
      <dgm:spPr/>
    </dgm:pt>
    <dgm:pt modelId="{5F3AEBE4-9EBD-4ED2-8319-0307ECFFBBF2}" type="pres">
      <dgm:prSet presAssocID="{0AB69036-B885-4EE1-B6E3-5E1892410721}" presName="node" presStyleLbl="alignAccFollowNode1" presStyleIdx="31" presStyleCnt="35">
        <dgm:presLayoutVars>
          <dgm:bulletEnabled val="1"/>
        </dgm:presLayoutVars>
      </dgm:prSet>
      <dgm:spPr/>
    </dgm:pt>
    <dgm:pt modelId="{3D4A2418-BD17-4706-9F4C-EB639EBFA979}" type="pres">
      <dgm:prSet presAssocID="{2E774751-3BAD-4360-A3C7-E920314CE04D}" presName="sibTrans" presStyleCnt="0"/>
      <dgm:spPr/>
    </dgm:pt>
    <dgm:pt modelId="{D85ADDE8-2E23-4EC9-ADD0-B935B47B7656}" type="pres">
      <dgm:prSet presAssocID="{B317E222-02A3-4D31-BD03-A1C0A85F005F}" presName="node" presStyleLbl="alignAccFollowNode1" presStyleIdx="32" presStyleCnt="35">
        <dgm:presLayoutVars>
          <dgm:bulletEnabled val="1"/>
        </dgm:presLayoutVars>
      </dgm:prSet>
      <dgm:spPr/>
    </dgm:pt>
    <dgm:pt modelId="{960BE8AF-0534-4D7B-BF7C-EC4CB788D100}" type="pres">
      <dgm:prSet presAssocID="{D903B751-99D3-4D00-90CB-C750CA4F0800}" presName="sibTrans" presStyleCnt="0"/>
      <dgm:spPr/>
    </dgm:pt>
    <dgm:pt modelId="{CE605B62-F59F-4CD0-9606-85BB2108FF72}" type="pres">
      <dgm:prSet presAssocID="{812BCCED-8491-4B69-A583-47793EED834D}" presName="node" presStyleLbl="alignAccFollowNode1" presStyleIdx="33" presStyleCnt="35">
        <dgm:presLayoutVars>
          <dgm:bulletEnabled val="1"/>
        </dgm:presLayoutVars>
      </dgm:prSet>
      <dgm:spPr/>
    </dgm:pt>
    <dgm:pt modelId="{1902CC1B-4263-4388-8CC7-C7A306FE5FC9}" type="pres">
      <dgm:prSet presAssocID="{D02A270E-9E2B-4743-84BD-019BA94BBFB4}" presName="sibTrans" presStyleCnt="0"/>
      <dgm:spPr/>
    </dgm:pt>
    <dgm:pt modelId="{A9E70FAB-2DC8-429D-933C-0A4DAAA2656C}" type="pres">
      <dgm:prSet presAssocID="{9995F406-9542-46B7-B3BB-4F89D324DEF8}" presName="node" presStyleLbl="alignAccFollowNode1" presStyleIdx="34" presStyleCnt="35">
        <dgm:presLayoutVars>
          <dgm:bulletEnabled val="1"/>
        </dgm:presLayoutVars>
      </dgm:prSet>
      <dgm:spPr/>
    </dgm:pt>
  </dgm:ptLst>
  <dgm:cxnLst>
    <dgm:cxn modelId="{5A9A0D80-5CA7-47F0-8AC6-165E21F5CC91}" type="presOf" srcId="{43942E51-2E56-4F7E-A82C-A2BBA8A1FCC0}" destId="{782507D5-F1B0-4110-B3D7-2F7EA1D2C1A2}" srcOrd="0" destOrd="0" presId="urn:microsoft.com/office/officeart/2005/8/layout/lProcess3"/>
    <dgm:cxn modelId="{2BA911F9-A470-443D-9A3C-A790DA6BEE45}" srcId="{C805C495-C982-4C0D-B9BF-3CC5534E76E6}" destId="{C8A7EE6D-41CB-4766-B9E1-3AC0221974C5}" srcOrd="4" destOrd="0" parTransId="{B7E20F61-8B60-4040-ABE5-7802A48E1D28}" sibTransId="{79FF1027-07B4-4496-9BD2-221ED84B059A}"/>
    <dgm:cxn modelId="{2365176D-83F4-4A9D-A4DD-F48D3C6954B4}" type="presOf" srcId="{6D5DACFF-CDCB-4EB1-BE93-854FC555C7C8}" destId="{FB1799B3-1D9F-41C1-9932-F5DD9F3CD3D4}" srcOrd="0" destOrd="0" presId="urn:microsoft.com/office/officeart/2005/8/layout/lProcess3"/>
    <dgm:cxn modelId="{64A671F5-0B25-470D-9886-7036DCF065D3}" type="presOf" srcId="{728A3169-CA84-4A9B-BE04-7FA19631562E}" destId="{F93FD1B0-7E58-426B-BEC2-3F082743268A}" srcOrd="0" destOrd="0" presId="urn:microsoft.com/office/officeart/2005/8/layout/lProcess3"/>
    <dgm:cxn modelId="{A7B152D7-4BF4-4B95-9AC9-51E5B8EA5CB1}" type="presOf" srcId="{180880C2-2FF5-406D-884F-F6A3E09ED156}" destId="{1F8AEDB2-3F97-48A5-B8BE-B2E85A4E289C}" srcOrd="0" destOrd="0" presId="urn:microsoft.com/office/officeart/2005/8/layout/lProcess3"/>
    <dgm:cxn modelId="{E1AB0966-A21A-4085-8A06-4FF8427F8025}" srcId="{7D0C39FC-89EF-493E-9560-4909B97A4DAF}" destId="{7534D1B6-3C1A-47A5-90D7-EE61A81DCDF8}" srcOrd="2" destOrd="0" parTransId="{65A85172-2DFB-43C2-9AE7-C31B4AF7584B}" sibTransId="{D5FE5331-CBA3-4088-91A8-3A8993342B89}"/>
    <dgm:cxn modelId="{AE6A1F4B-D0DC-492B-B3B6-173B98AB87CE}" srcId="{DDA78F02-2656-4F5F-BE42-C3A703CF82D7}" destId="{163C43D0-DA0F-4AD1-BA76-61432CE629F7}" srcOrd="5" destOrd="0" parTransId="{C5C3FDD1-5692-4CF1-AF34-FDF859B75FF7}" sibTransId="{DC3709BE-D038-48A6-9750-AE03D7AAD642}"/>
    <dgm:cxn modelId="{EE1408CB-B152-40F9-91B4-E8E56DC06092}" type="presOf" srcId="{F4DBA0A0-C069-4189-8F3F-A1369D3A1525}" destId="{E7637E02-C29F-44C8-8BFE-C692F143CE4F}" srcOrd="0" destOrd="0" presId="urn:microsoft.com/office/officeart/2005/8/layout/lProcess3"/>
    <dgm:cxn modelId="{440E504F-2119-42CB-BE36-21C34FADD8C5}" srcId="{FE10CC62-9101-486D-9CC9-E6E027DECBBF}" destId="{6131A465-C404-4285-AEEE-B762F01D52E5}" srcOrd="2" destOrd="0" parTransId="{FD3C398C-7CC0-4FB8-9016-40EBFD4FED75}" sibTransId="{74F5F75E-5E9A-443E-BF33-72ACFEE5FD85}"/>
    <dgm:cxn modelId="{C34991DE-F8FD-4DD5-9902-E492B69CCFC9}" type="presOf" srcId="{400BAE41-8022-4C90-BB97-2DD8BC9601B1}" destId="{95D49CCF-F416-4958-A8C3-332F2C57F5E4}" srcOrd="0" destOrd="0" presId="urn:microsoft.com/office/officeart/2005/8/layout/lProcess3"/>
    <dgm:cxn modelId="{E6D494B8-44E4-4A70-873E-5297431A8BA9}" srcId="{163C43D0-DA0F-4AD1-BA76-61432CE629F7}" destId="{6D5DACFF-CDCB-4EB1-BE93-854FC555C7C8}" srcOrd="0" destOrd="0" parTransId="{7094D59E-203B-4A44-9E43-D7DB720D19AC}" sibTransId="{7E9D239B-55CA-4B5B-B46E-B585FD4B598C}"/>
    <dgm:cxn modelId="{1EACA100-85E2-4A1E-ADDC-987DEC8D5C0F}" type="presOf" srcId="{DDA78F02-2656-4F5F-BE42-C3A703CF82D7}" destId="{E67CDAAB-26F8-4F41-8122-34718B081027}" srcOrd="0" destOrd="0" presId="urn:microsoft.com/office/officeart/2005/8/layout/lProcess3"/>
    <dgm:cxn modelId="{5EA99426-E39F-4FF4-ADA4-52B675973509}" type="presOf" srcId="{B3C770B1-ED95-48FC-B9AB-E7570CE1348C}" destId="{39B14962-6B02-49ED-97BC-5E5D9A458DA5}" srcOrd="0" destOrd="0" presId="urn:microsoft.com/office/officeart/2005/8/layout/lProcess3"/>
    <dgm:cxn modelId="{F43ECB79-17F9-4533-A7FB-9C9CA7008169}" srcId="{DDA78F02-2656-4F5F-BE42-C3A703CF82D7}" destId="{7D0C39FC-89EF-493E-9560-4909B97A4DAF}" srcOrd="2" destOrd="0" parTransId="{EF84AE5D-A331-44C6-8E64-232F84D66D2C}" sibTransId="{1E0A7AB4-2E54-4B8C-9AFA-A88F3BDBECC3}"/>
    <dgm:cxn modelId="{4F662A45-F33F-42D4-94F9-0839ECCF1EA2}" srcId="{080DE5FB-85C4-4317-BED0-5156A99AA512}" destId="{A751BAF4-A3F2-4241-9521-0827A114AB1B}" srcOrd="1" destOrd="0" parTransId="{B387781B-26EE-4698-9ADC-6F81487DB039}" sibTransId="{882997D6-DE8D-44A4-826A-E10238D56268}"/>
    <dgm:cxn modelId="{4B0E0CB5-C2BD-4362-9AA3-EC69ABF6A12B}" type="presOf" srcId="{6131A465-C404-4285-AEEE-B762F01D52E5}" destId="{81D3D8A3-FAB5-461A-A7A8-E6EC9292D66C}" srcOrd="0" destOrd="0" presId="urn:microsoft.com/office/officeart/2005/8/layout/lProcess3"/>
    <dgm:cxn modelId="{D3C23902-CA47-42BD-B0BF-4B7D4F544892}" type="presOf" srcId="{9D17DD44-B1FA-4659-8CB2-3685D645F4A4}" destId="{FBDFF14E-A18D-4C0C-83F2-8958EC4D23B0}" srcOrd="0" destOrd="0" presId="urn:microsoft.com/office/officeart/2005/8/layout/lProcess3"/>
    <dgm:cxn modelId="{7EE3E91C-2849-4241-B8A2-7CC9B3E3ECA5}" srcId="{C805C495-C982-4C0D-B9BF-3CC5534E76E6}" destId="{0658A6E3-3BA0-47C8-A731-8DD9A97D47B3}" srcOrd="3" destOrd="0" parTransId="{43C328E3-1DA9-430E-BC97-CA27F769710A}" sibTransId="{FB7D5430-A7C8-4924-ADB5-5AFCCE6C8A44}"/>
    <dgm:cxn modelId="{4F8EA3A3-381A-4DD0-B837-9EB68E425232}" srcId="{163C43D0-DA0F-4AD1-BA76-61432CE629F7}" destId="{B317E222-02A3-4D31-BD03-A1C0A85F005F}" srcOrd="3" destOrd="0" parTransId="{634EC4FB-358A-4D6E-8113-2BFF8AE5B839}" sibTransId="{D903B751-99D3-4D00-90CB-C750CA4F0800}"/>
    <dgm:cxn modelId="{5CD2001A-1B1E-42B7-AFA3-D76D569AA33A}" srcId="{B68E1EB7-15EF-4728-B9B6-C8D86D1289C8}" destId="{1E46CA60-0D06-469F-A2C6-508192E3A799}" srcOrd="6" destOrd="0" parTransId="{F2D9535F-0608-4250-997C-4CDA6A850878}" sibTransId="{1780557D-E7DB-40EC-95CD-CCDEDC165AAF}"/>
    <dgm:cxn modelId="{ED9057DA-1429-44AE-B732-38D313B0163E}" srcId="{FE10CC62-9101-486D-9CC9-E6E027DECBBF}" destId="{53E310CB-EEA8-41E4-A02A-626F995BDB9D}" srcOrd="1" destOrd="0" parTransId="{0D28AF56-78CB-416E-BFE6-D63609B4C920}" sibTransId="{01B9A012-FBFB-48B0-A25C-E8B374563438}"/>
    <dgm:cxn modelId="{93CF427F-D521-4E74-B7BF-757FF0D58062}" srcId="{B68E1EB7-15EF-4728-B9B6-C8D86D1289C8}" destId="{B3C770B1-ED95-48FC-B9AB-E7570CE1348C}" srcOrd="1" destOrd="0" parTransId="{149986D4-E59D-49CA-845C-47A68D9DAD3C}" sibTransId="{573D481C-2B88-4FB0-9DD6-C4C574584233}"/>
    <dgm:cxn modelId="{FC00F0F2-FB84-45D1-AEE2-7DC94E521235}" type="presOf" srcId="{C8A7EE6D-41CB-4766-B9E1-3AC0221974C5}" destId="{8C22074B-0791-4C4E-ACC3-7C96C6EE740C}" srcOrd="0" destOrd="0" presId="urn:microsoft.com/office/officeart/2005/8/layout/lProcess3"/>
    <dgm:cxn modelId="{9DC66CAA-5C1B-4D3B-BB6C-564D1BA8DE02}" type="presOf" srcId="{8F3ABE05-4FC8-42D4-847E-C44C8E733313}" destId="{FF7C0057-03B5-47ED-B16C-06FD39931852}" srcOrd="0" destOrd="0" presId="urn:microsoft.com/office/officeart/2005/8/layout/lProcess3"/>
    <dgm:cxn modelId="{85B0FE5F-FB5C-4BE1-AF67-A25E2A226775}" type="presOf" srcId="{163C43D0-DA0F-4AD1-BA76-61432CE629F7}" destId="{B9CFFFEF-12F8-4406-A334-2238FAF93F29}" srcOrd="0" destOrd="0" presId="urn:microsoft.com/office/officeart/2005/8/layout/lProcess3"/>
    <dgm:cxn modelId="{FAE64DE9-5539-4755-8366-FEE88B88B561}" type="presOf" srcId="{AE61BDB3-CC8C-492E-8B2A-EF85C60D426E}" destId="{1D95043E-BD2D-4BF1-8FF6-C1ECDF399494}" srcOrd="0" destOrd="0" presId="urn:microsoft.com/office/officeart/2005/8/layout/lProcess3"/>
    <dgm:cxn modelId="{FC866404-3C88-43D4-B409-6A33C760CBA9}" type="presOf" srcId="{7534D1B6-3C1A-47A5-90D7-EE61A81DCDF8}" destId="{231AF683-3283-45F7-81DA-9648A56AC7E8}" srcOrd="0" destOrd="0" presId="urn:microsoft.com/office/officeart/2005/8/layout/lProcess3"/>
    <dgm:cxn modelId="{2F6DFBDB-0060-4084-AF50-C7465946D2F0}" type="presOf" srcId="{A751BAF4-A3F2-4241-9521-0827A114AB1B}" destId="{EE2954F2-E198-440C-9BBF-D7309FC32002}" srcOrd="0" destOrd="0" presId="urn:microsoft.com/office/officeart/2005/8/layout/lProcess3"/>
    <dgm:cxn modelId="{01E1081E-FA61-4314-855D-4A1F6BACAC1D}" srcId="{B68E1EB7-15EF-4728-B9B6-C8D86D1289C8}" destId="{F4DBA0A0-C069-4189-8F3F-A1369D3A1525}" srcOrd="0" destOrd="0" parTransId="{24D237B2-D110-4C45-8133-49AAF6B067AB}" sibTransId="{8FD4B371-B199-4EAD-BB2F-79828E052865}"/>
    <dgm:cxn modelId="{79B60FDF-02DC-47EB-94A2-BC9C950A73B9}" srcId="{080DE5FB-85C4-4317-BED0-5156A99AA512}" destId="{8F3ABE05-4FC8-42D4-847E-C44C8E733313}" srcOrd="0" destOrd="0" parTransId="{8955BCC2-B1A4-422E-8D4F-226A46DDF7BC}" sibTransId="{C84EE701-527B-4E36-AA46-67645E341DEA}"/>
    <dgm:cxn modelId="{070EFF0A-1A33-4481-8F99-63CDE3908255}" srcId="{B68E1EB7-15EF-4728-B9B6-C8D86D1289C8}" destId="{AE61BDB3-CC8C-492E-8B2A-EF85C60D426E}" srcOrd="2" destOrd="0" parTransId="{BBF54C98-58B0-4366-9FC5-39EC673996C8}" sibTransId="{517013AB-1139-4213-83FC-CAAD18389D17}"/>
    <dgm:cxn modelId="{C641D3F2-1ED5-4D63-AC6E-B794DE8E7FC0}" type="presOf" srcId="{A997D3A7-7408-410A-997C-5BFD2E0C69B9}" destId="{A26EBA1A-F53C-4549-92CC-5C2DCFA8CCC6}" srcOrd="0" destOrd="0" presId="urn:microsoft.com/office/officeart/2005/8/layout/lProcess3"/>
    <dgm:cxn modelId="{51E569C5-3847-451B-8632-A8564C9821D5}" srcId="{080DE5FB-85C4-4317-BED0-5156A99AA512}" destId="{ABB82C8E-E558-44FF-B04E-1C1D5356AE8B}" srcOrd="4" destOrd="0" parTransId="{BAB8B30B-931C-45F8-ACAD-D27F9AC290F8}" sibTransId="{540F79D3-1A91-4B70-A1CF-68F066E7C3CF}"/>
    <dgm:cxn modelId="{3A3C3236-618C-478A-BCA4-2B33B9F140B1}" type="presOf" srcId="{53E310CB-EEA8-41E4-A02A-626F995BDB9D}" destId="{D429CF76-29E9-4EDC-A1E5-445B04058859}" srcOrd="0" destOrd="0" presId="urn:microsoft.com/office/officeart/2005/8/layout/lProcess3"/>
    <dgm:cxn modelId="{D555BE8A-1749-4A0C-AAB2-62146A461EE7}" type="presOf" srcId="{B68E1EB7-15EF-4728-B9B6-C8D86D1289C8}" destId="{FAFB89C2-05AA-4787-B52E-0851B6CB00F0}" srcOrd="0" destOrd="0" presId="urn:microsoft.com/office/officeart/2005/8/layout/lProcess3"/>
    <dgm:cxn modelId="{58A92C62-4ED5-4E27-AD05-07BB67F05695}" type="presOf" srcId="{C805C495-C982-4C0D-B9BF-3CC5534E76E6}" destId="{D0E990BC-12D1-40A1-B65C-BD59448ED593}" srcOrd="0" destOrd="0" presId="urn:microsoft.com/office/officeart/2005/8/layout/lProcess3"/>
    <dgm:cxn modelId="{15383C0C-982A-41CC-9E02-001BEF90D3EC}" srcId="{163C43D0-DA0F-4AD1-BA76-61432CE629F7}" destId="{0AB69036-B885-4EE1-B6E3-5E1892410721}" srcOrd="2" destOrd="0" parTransId="{0AEEBAEB-06B8-4460-9E65-CD6AF881CD65}" sibTransId="{2E774751-3BAD-4360-A3C7-E920314CE04D}"/>
    <dgm:cxn modelId="{16EF008F-A007-46E1-8130-6C99923C4DF7}" type="presOf" srcId="{4288B256-C306-4D35-B227-6B8BD6539667}" destId="{F895AEAA-260E-4813-B4F5-BA30F9D19181}" srcOrd="0" destOrd="0" presId="urn:microsoft.com/office/officeart/2005/8/layout/lProcess3"/>
    <dgm:cxn modelId="{5C693F23-FDAB-45A1-8CED-D254B056F5A3}" srcId="{FE10CC62-9101-486D-9CC9-E6E027DECBBF}" destId="{3AEF8951-B9CC-49DB-BA77-8445E596D55F}" srcOrd="4" destOrd="0" parTransId="{C6647065-F94F-43DF-AAF3-170FB730C215}" sibTransId="{0BD7A8C7-3D6C-4D63-AB18-917CDE092096}"/>
    <dgm:cxn modelId="{6E888D1F-0AB3-4FF5-87D7-393FE3EEAC8F}" srcId="{DDA78F02-2656-4F5F-BE42-C3A703CF82D7}" destId="{080DE5FB-85C4-4317-BED0-5156A99AA512}" srcOrd="4" destOrd="0" parTransId="{CA9FF5D6-64AA-4091-A04F-05DBAB0B8A11}" sibTransId="{449DF461-1BDA-4775-96F5-C62217BEE9EC}"/>
    <dgm:cxn modelId="{C60C1E31-9983-4F1F-8DF2-928DC0D7CDED}" srcId="{C805C495-C982-4C0D-B9BF-3CC5534E76E6}" destId="{2C15B995-8BB5-46C4-ABE9-29EFCE930496}" srcOrd="0" destOrd="0" parTransId="{9EE4CA53-0CBE-4DB4-86D1-D8FE84EF4382}" sibTransId="{7E477709-44D2-4A6E-9172-F82D266385A9}"/>
    <dgm:cxn modelId="{36B6F77D-4D27-471B-B909-38748FE4097F}" srcId="{C805C495-C982-4C0D-B9BF-3CC5534E76E6}" destId="{01B348B7-254F-45BB-BB07-27613E6BF0BF}" srcOrd="2" destOrd="0" parTransId="{A0D3B377-2957-438A-8608-A17AEE9FF092}" sibTransId="{A75ABD55-8112-499D-8928-D8776BEC94A3}"/>
    <dgm:cxn modelId="{FBB6CCFA-B867-45A5-9EA3-758BE1E1E7B1}" type="presOf" srcId="{9995F406-9542-46B7-B3BB-4F89D324DEF8}" destId="{A9E70FAB-2DC8-429D-933C-0A4DAAA2656C}" srcOrd="0" destOrd="0" presId="urn:microsoft.com/office/officeart/2005/8/layout/lProcess3"/>
    <dgm:cxn modelId="{B8E69021-12F8-4A3F-A618-9E2A1A60C819}" type="presOf" srcId="{080DE5FB-85C4-4317-BED0-5156A99AA512}" destId="{441B6E07-C053-458C-ADFA-2FCE6DD2E9F5}" srcOrd="0" destOrd="0" presId="urn:microsoft.com/office/officeart/2005/8/layout/lProcess3"/>
    <dgm:cxn modelId="{C671C7BC-54B4-4E4E-B352-359ECA4D9934}" srcId="{FE10CC62-9101-486D-9CC9-E6E027DECBBF}" destId="{F4446487-6757-4475-A23A-D0DE2BBB7245}" srcOrd="3" destOrd="0" parTransId="{5F1F461D-7BAC-478F-A52D-E77864E4DA21}" sibTransId="{70639A75-A8C6-42CC-B4B6-74E8351F1255}"/>
    <dgm:cxn modelId="{CDB687F6-5499-4FA0-AD41-260F373CBDBE}" srcId="{FE10CC62-9101-486D-9CC9-E6E027DECBBF}" destId="{7B2972CB-5C44-4548-A013-22E10BD5628F}" srcOrd="6" destOrd="0" parTransId="{98951EDD-C3A4-4DD8-8EA8-88CD7B327463}" sibTransId="{ECC5DDF5-E65B-41DE-9199-E92A81B992F4}"/>
    <dgm:cxn modelId="{4D1025D8-7FDB-40EB-BAB0-40B6DFE64408}" type="presOf" srcId="{9556197D-9A14-4A12-BD1E-3B3147903903}" destId="{2AF2D137-C875-4854-944B-733E2B23EE2A}" srcOrd="0" destOrd="0" presId="urn:microsoft.com/office/officeart/2005/8/layout/lProcess3"/>
    <dgm:cxn modelId="{758C53A2-7418-46ED-BE1A-A43618EA3D09}" srcId="{DDA78F02-2656-4F5F-BE42-C3A703CF82D7}" destId="{B68E1EB7-15EF-4728-B9B6-C8D86D1289C8}" srcOrd="3" destOrd="0" parTransId="{F3BCE44B-4342-46EB-8BF2-C3C5035D92FB}" sibTransId="{E52BB60E-D54E-4736-858A-B914EC2E039D}"/>
    <dgm:cxn modelId="{A94ED9B5-F6E8-4614-BAD8-7D4CB8C48BDA}" srcId="{7D0C39FC-89EF-493E-9560-4909B97A4DAF}" destId="{2B868963-F103-43E3-A807-AEA9E3E63577}" srcOrd="0" destOrd="0" parTransId="{00FC4BE0-2584-47B7-AB7C-D769AA69C717}" sibTransId="{579E28B9-A191-4033-A9F4-0B84C04BE766}"/>
    <dgm:cxn modelId="{F8816D01-9D4D-4F4C-9034-FD9D776B223C}" srcId="{080DE5FB-85C4-4317-BED0-5156A99AA512}" destId="{33D96C88-ECF3-4AD8-AD5E-B527B7F6FF4A}" srcOrd="2" destOrd="0" parTransId="{A3DD483E-2D70-417D-AC0E-078CB2A1E0AD}" sibTransId="{A109BC90-1E42-4137-9763-B9F6846AAF9E}"/>
    <dgm:cxn modelId="{FA14D959-2C1D-4BB0-BE76-996A5C15AA0C}" srcId="{B68E1EB7-15EF-4728-B9B6-C8D86D1289C8}" destId="{0A5F24E7-1F8B-4289-B459-196513BE40A2}" srcOrd="4" destOrd="0" parTransId="{1F47E52E-9F27-44FD-8924-0A5BB47B626E}" sibTransId="{792A484F-A33E-4AA0-8E82-A6D2D23C34E0}"/>
    <dgm:cxn modelId="{70CEEFF5-12A1-43CA-830F-808CDA364157}" type="presOf" srcId="{ABB82C8E-E558-44FF-B04E-1C1D5356AE8B}" destId="{4D8D5EA5-5601-429A-8FF9-3512E85D1F57}" srcOrd="0" destOrd="0" presId="urn:microsoft.com/office/officeart/2005/8/layout/lProcess3"/>
    <dgm:cxn modelId="{F9363738-F15D-4DB3-BA70-AB10A044653F}" srcId="{163C43D0-DA0F-4AD1-BA76-61432CE629F7}" destId="{812BCCED-8491-4B69-A583-47793EED834D}" srcOrd="4" destOrd="0" parTransId="{835434B5-CB6A-4554-905F-E1EE877C8537}" sibTransId="{D02A270E-9E2B-4743-84BD-019BA94BBFB4}"/>
    <dgm:cxn modelId="{73DAD992-595E-4151-8BAF-477867E12D6D}" type="presOf" srcId="{2C15B995-8BB5-46C4-ABE9-29EFCE930496}" destId="{F56E3EE6-DAD3-4787-91D4-B1D985B3C756}" srcOrd="0" destOrd="0" presId="urn:microsoft.com/office/officeart/2005/8/layout/lProcess3"/>
    <dgm:cxn modelId="{C82AFDAE-043B-4A73-965A-103041F10391}" type="presOf" srcId="{F4446487-6757-4475-A23A-D0DE2BBB7245}" destId="{C8B807E2-FF7C-4FE8-BA20-714E1A88FD01}" srcOrd="0" destOrd="0" presId="urn:microsoft.com/office/officeart/2005/8/layout/lProcess3"/>
    <dgm:cxn modelId="{FBFDA87A-6EAE-4F0E-B5B0-53B1BAEF08A6}" type="presOf" srcId="{0A5F24E7-1F8B-4289-B459-196513BE40A2}" destId="{DA257EE0-13CE-499B-987C-A96F3C6BD7FC}" srcOrd="0" destOrd="0" presId="urn:microsoft.com/office/officeart/2005/8/layout/lProcess3"/>
    <dgm:cxn modelId="{768B4DBA-B94D-4DBC-86A9-77BD877FCCB6}" type="presOf" srcId="{812BCCED-8491-4B69-A583-47793EED834D}" destId="{CE605B62-F59F-4CD0-9606-85BB2108FF72}" srcOrd="0" destOrd="0" presId="urn:microsoft.com/office/officeart/2005/8/layout/lProcess3"/>
    <dgm:cxn modelId="{007BD25D-585C-4DB8-8BC6-A9A0D9C69255}" srcId="{7D0C39FC-89EF-493E-9560-4909B97A4DAF}" destId="{180880C2-2FF5-406D-884F-F6A3E09ED156}" srcOrd="3" destOrd="0" parTransId="{ADE52943-4EC9-4BDB-B6A2-5F3909BCF38D}" sibTransId="{F66E9284-2769-4AD5-AFF9-D00BF47C389C}"/>
    <dgm:cxn modelId="{9CEE7DC9-26EE-4BF3-B872-E5810F5E8E7E}" srcId="{7D0C39FC-89EF-493E-9560-4909B97A4DAF}" destId="{9D17DD44-B1FA-4659-8CB2-3685D645F4A4}" srcOrd="1" destOrd="0" parTransId="{9424F2CA-9BC8-42CC-AEEF-90FF2898DECC}" sibTransId="{E5EA47FA-F5D6-4C15-9343-F73FD15D491C}"/>
    <dgm:cxn modelId="{6B825093-7165-431A-ADCB-483D5BBCF09D}" type="presOf" srcId="{3AEF8951-B9CC-49DB-BA77-8445E596D55F}" destId="{8CD4C791-6AD2-420D-AB57-3D2AAC42E29B}" srcOrd="0" destOrd="0" presId="urn:microsoft.com/office/officeart/2005/8/layout/lProcess3"/>
    <dgm:cxn modelId="{B80ECCE4-9384-4ED7-98D7-46A868147070}" type="presOf" srcId="{1E46CA60-0D06-469F-A2C6-508192E3A799}" destId="{C383354F-9CB0-49C5-BD4D-A7220BC672FB}" srcOrd="0" destOrd="0" presId="urn:microsoft.com/office/officeart/2005/8/layout/lProcess3"/>
    <dgm:cxn modelId="{8347CA35-DC19-445C-B2D1-86FEECFE5318}" type="presOf" srcId="{C1574F3A-45DD-4341-9D47-875A958BFEBB}" destId="{D6DA4D1A-2757-4CD7-A287-E6FEF3B899B4}" srcOrd="0" destOrd="0" presId="urn:microsoft.com/office/officeart/2005/8/layout/lProcess3"/>
    <dgm:cxn modelId="{854449FA-BAD3-4583-919E-EA662B0252AE}" srcId="{FE10CC62-9101-486D-9CC9-E6E027DECBBF}" destId="{C1574F3A-45DD-4341-9D47-875A958BFEBB}" srcOrd="0" destOrd="0" parTransId="{1555F231-1112-49C4-8F61-F7FAD21B443D}" sibTransId="{0F9D5FD4-69D8-4B11-BB2E-CEE6D54FC815}"/>
    <dgm:cxn modelId="{C1FA68D9-1AC0-4085-AB09-5896479E6711}" type="presOf" srcId="{B317E222-02A3-4D31-BD03-A1C0A85F005F}" destId="{D85ADDE8-2E23-4EC9-ADD0-B935B47B7656}" srcOrd="0" destOrd="0" presId="urn:microsoft.com/office/officeart/2005/8/layout/lProcess3"/>
    <dgm:cxn modelId="{CB54DD16-FC60-4BE1-A523-A86BEE133F3F}" type="presOf" srcId="{0AB69036-B885-4EE1-B6E3-5E1892410721}" destId="{5F3AEBE4-9EBD-4ED2-8319-0307ECFFBBF2}" srcOrd="0" destOrd="0" presId="urn:microsoft.com/office/officeart/2005/8/layout/lProcess3"/>
    <dgm:cxn modelId="{B81FCB09-F1D4-42A5-BCDE-D20067C19A05}" type="presOf" srcId="{0658A6E3-3BA0-47C8-A731-8DD9A97D47B3}" destId="{B297C68B-2ECD-406C-B806-B542808B83C3}" srcOrd="0" destOrd="0" presId="urn:microsoft.com/office/officeart/2005/8/layout/lProcess3"/>
    <dgm:cxn modelId="{4FE79126-DD52-476C-9E2E-FC95D16690EF}" srcId="{B68E1EB7-15EF-4728-B9B6-C8D86D1289C8}" destId="{A997D3A7-7408-410A-997C-5BFD2E0C69B9}" srcOrd="3" destOrd="0" parTransId="{174EED2E-F159-4E47-8BA7-279349A6BF58}" sibTransId="{914D23D5-AE81-4489-B48B-3175ED91D3C8}"/>
    <dgm:cxn modelId="{F9837976-21D2-4338-A068-71D7FD091EC2}" srcId="{B68E1EB7-15EF-4728-B9B6-C8D86D1289C8}" destId="{728A3169-CA84-4A9B-BE04-7FA19631562E}" srcOrd="5" destOrd="0" parTransId="{A472E9B6-BE7A-4C04-9E7B-5513712DE50F}" sibTransId="{623EECB1-2323-47A7-A7E2-BA0532FD8873}"/>
    <dgm:cxn modelId="{B6605FB4-0B62-4ED5-B997-8B4214AC34B5}" srcId="{080DE5FB-85C4-4317-BED0-5156A99AA512}" destId="{1A0C64C7-1B2D-4BBC-9B5F-D6E690C0265B}" srcOrd="5" destOrd="0" parTransId="{4DBF516E-D450-43BC-9B66-1E1D1DC10B33}" sibTransId="{7A1D3194-CC2C-4659-A350-7E740D6ADA97}"/>
    <dgm:cxn modelId="{5305469B-99E4-4407-B834-24A219E072B3}" type="presOf" srcId="{33D96C88-ECF3-4AD8-AD5E-B527B7F6FF4A}" destId="{942435F8-283E-46D8-9CB8-8CC09546FC08}" srcOrd="0" destOrd="0" presId="urn:microsoft.com/office/officeart/2005/8/layout/lProcess3"/>
    <dgm:cxn modelId="{CF785139-5462-4DF1-853F-A13768FAAD99}" srcId="{080DE5FB-85C4-4317-BED0-5156A99AA512}" destId="{43942E51-2E56-4F7E-A82C-A2BBA8A1FCC0}" srcOrd="3" destOrd="0" parTransId="{343234D9-30CE-4755-B646-7BEDA333AB25}" sibTransId="{F64A8B9C-C454-4456-9C37-E4E27087D560}"/>
    <dgm:cxn modelId="{05DB19E6-ACFB-4711-BA52-DEBAAA6D4551}" type="presOf" srcId="{2B868963-F103-43E3-A807-AEA9E3E63577}" destId="{5C2E75AD-B3FE-45DD-96AB-713DE797CEA7}" srcOrd="0" destOrd="0" presId="urn:microsoft.com/office/officeart/2005/8/layout/lProcess3"/>
    <dgm:cxn modelId="{E820A5A1-D2B9-4437-BADC-DF8861F3F16F}" srcId="{C805C495-C982-4C0D-B9BF-3CC5534E76E6}" destId="{9556197D-9A14-4A12-BD1E-3B3147903903}" srcOrd="1" destOrd="0" parTransId="{B7E9E39E-9963-4456-9ED0-9D34129B13E7}" sibTransId="{693D0DA3-80D5-48D7-B8A8-2D9C82C25407}"/>
    <dgm:cxn modelId="{66C2FE3D-E990-4E50-BAD6-D0A455942202}" srcId="{163C43D0-DA0F-4AD1-BA76-61432CE629F7}" destId="{400BAE41-8022-4C90-BB97-2DD8BC9601B1}" srcOrd="1" destOrd="0" parTransId="{CF918DB6-07C4-4FD6-A4AB-31A2C03A81E0}" sibTransId="{AAFF5F4F-0F62-4C75-96BD-A3B640FD927A}"/>
    <dgm:cxn modelId="{58F19D5F-C8DC-4BE7-A5D4-E371930E8931}" type="presOf" srcId="{7D0C39FC-89EF-493E-9560-4909B97A4DAF}" destId="{61CDA53E-B906-42E6-B838-979E5A683E8A}" srcOrd="0" destOrd="0" presId="urn:microsoft.com/office/officeart/2005/8/layout/lProcess3"/>
    <dgm:cxn modelId="{46383A24-0CBD-42AB-8E5F-E7B37A08208F}" type="presOf" srcId="{7B2972CB-5C44-4548-A013-22E10BD5628F}" destId="{46E43E44-AF63-4981-A5EC-FB98D2CDCBC6}" srcOrd="0" destOrd="0" presId="urn:microsoft.com/office/officeart/2005/8/layout/lProcess3"/>
    <dgm:cxn modelId="{9267A832-0408-40AC-AFB0-D84688DA6D4D}" type="presOf" srcId="{01B348B7-254F-45BB-BB07-27613E6BF0BF}" destId="{A4249A19-CB44-43CE-95D0-551A4C95A0C6}" srcOrd="0" destOrd="0" presId="urn:microsoft.com/office/officeart/2005/8/layout/lProcess3"/>
    <dgm:cxn modelId="{A5BF357E-0FE5-4918-A865-25C79C19B76A}" srcId="{163C43D0-DA0F-4AD1-BA76-61432CE629F7}" destId="{9995F406-9542-46B7-B3BB-4F89D324DEF8}" srcOrd="5" destOrd="0" parTransId="{2DEEC4DD-DF28-453A-A180-23648051DBEC}" sibTransId="{20CDCDFC-D330-4C59-BCE7-27500457D7B3}"/>
    <dgm:cxn modelId="{E0508B8F-F8ED-40DB-B452-3E0D8AA8B205}" type="presOf" srcId="{FE10CC62-9101-486D-9CC9-E6E027DECBBF}" destId="{A54EDD0F-5AB0-4F19-A5C2-0F1A00F08EB0}" srcOrd="0" destOrd="0" presId="urn:microsoft.com/office/officeart/2005/8/layout/lProcess3"/>
    <dgm:cxn modelId="{9E734E3C-0348-40CA-83D9-6B3E85A2F5E3}" srcId="{FE10CC62-9101-486D-9CC9-E6E027DECBBF}" destId="{4288B256-C306-4D35-B227-6B8BD6539667}" srcOrd="5" destOrd="0" parTransId="{68E755A7-7C62-4678-A726-312123C9AD05}" sibTransId="{C21026F2-1FF7-4CD8-9539-7EE4015B68D8}"/>
    <dgm:cxn modelId="{30302FD3-B7C2-4B6E-AEE2-66CF6D4D6CBF}" type="presOf" srcId="{1A0C64C7-1B2D-4BBC-9B5F-D6E690C0265B}" destId="{76623827-94EC-4856-AB56-9044EAB3F76E}" srcOrd="0" destOrd="0" presId="urn:microsoft.com/office/officeart/2005/8/layout/lProcess3"/>
    <dgm:cxn modelId="{847409E1-26F6-4A2B-83D1-D74AA7B77DE6}" srcId="{DDA78F02-2656-4F5F-BE42-C3A703CF82D7}" destId="{FE10CC62-9101-486D-9CC9-E6E027DECBBF}" srcOrd="1" destOrd="0" parTransId="{5A544A66-FFF9-4468-9865-329EB89342A2}" sibTransId="{87260804-178A-4A38-912C-9B4C260FD276}"/>
    <dgm:cxn modelId="{DE1A88C4-9126-486A-9972-32CD6EADBB5B}" srcId="{DDA78F02-2656-4F5F-BE42-C3A703CF82D7}" destId="{C805C495-C982-4C0D-B9BF-3CC5534E76E6}" srcOrd="0" destOrd="0" parTransId="{051C4547-F3E1-40CB-B23C-9032B2A1AB9D}" sibTransId="{2B767AAC-DD84-46F8-8786-983C85C5BA46}"/>
    <dgm:cxn modelId="{F6847D61-A8CF-4700-8A37-74A43147560A}" type="presParOf" srcId="{E67CDAAB-26F8-4F41-8122-34718B081027}" destId="{A58457C7-D854-4597-B02C-4B99C5237F75}" srcOrd="0" destOrd="0" presId="urn:microsoft.com/office/officeart/2005/8/layout/lProcess3"/>
    <dgm:cxn modelId="{A892090C-29F5-444F-BC7D-71D6C0269822}" type="presParOf" srcId="{A58457C7-D854-4597-B02C-4B99C5237F75}" destId="{D0E990BC-12D1-40A1-B65C-BD59448ED593}" srcOrd="0" destOrd="0" presId="urn:microsoft.com/office/officeart/2005/8/layout/lProcess3"/>
    <dgm:cxn modelId="{81A61ECF-E4F3-4384-9584-DAC2529A6F90}" type="presParOf" srcId="{A58457C7-D854-4597-B02C-4B99C5237F75}" destId="{090F1E5D-20C7-46B1-88E5-DA1065807D51}" srcOrd="1" destOrd="0" presId="urn:microsoft.com/office/officeart/2005/8/layout/lProcess3"/>
    <dgm:cxn modelId="{D855CF12-28C3-45DE-96EF-BAB26E1E093A}" type="presParOf" srcId="{A58457C7-D854-4597-B02C-4B99C5237F75}" destId="{F56E3EE6-DAD3-4787-91D4-B1D985B3C756}" srcOrd="2" destOrd="0" presId="urn:microsoft.com/office/officeart/2005/8/layout/lProcess3"/>
    <dgm:cxn modelId="{474C17EA-C559-4372-AB79-7C429485ABEE}" type="presParOf" srcId="{A58457C7-D854-4597-B02C-4B99C5237F75}" destId="{D9272FD9-D3C0-4029-B672-1588F4548066}" srcOrd="3" destOrd="0" presId="urn:microsoft.com/office/officeart/2005/8/layout/lProcess3"/>
    <dgm:cxn modelId="{B6BB825C-00E2-4AD6-B89B-A34E6199ECA9}" type="presParOf" srcId="{A58457C7-D854-4597-B02C-4B99C5237F75}" destId="{2AF2D137-C875-4854-944B-733E2B23EE2A}" srcOrd="4" destOrd="0" presId="urn:microsoft.com/office/officeart/2005/8/layout/lProcess3"/>
    <dgm:cxn modelId="{834B0FE8-44A6-4552-8202-96DA0628E6BA}" type="presParOf" srcId="{A58457C7-D854-4597-B02C-4B99C5237F75}" destId="{2C72474D-3690-4938-84D2-668D7718B8BE}" srcOrd="5" destOrd="0" presId="urn:microsoft.com/office/officeart/2005/8/layout/lProcess3"/>
    <dgm:cxn modelId="{E4E68F55-92E5-4662-9DEC-4C196FC5691A}" type="presParOf" srcId="{A58457C7-D854-4597-B02C-4B99C5237F75}" destId="{A4249A19-CB44-43CE-95D0-551A4C95A0C6}" srcOrd="6" destOrd="0" presId="urn:microsoft.com/office/officeart/2005/8/layout/lProcess3"/>
    <dgm:cxn modelId="{B40EE7DA-78DC-45E6-A249-2CB2AC14A2DD}" type="presParOf" srcId="{A58457C7-D854-4597-B02C-4B99C5237F75}" destId="{0E9E77BF-3D26-4B29-AD54-83D2A8B9F1E9}" srcOrd="7" destOrd="0" presId="urn:microsoft.com/office/officeart/2005/8/layout/lProcess3"/>
    <dgm:cxn modelId="{F9D75446-43AE-409A-8CBF-3BD567676F3B}" type="presParOf" srcId="{A58457C7-D854-4597-B02C-4B99C5237F75}" destId="{B297C68B-2ECD-406C-B806-B542808B83C3}" srcOrd="8" destOrd="0" presId="urn:microsoft.com/office/officeart/2005/8/layout/lProcess3"/>
    <dgm:cxn modelId="{DFBEFDA4-F1FB-4BA2-B971-4D6AA1B4A538}" type="presParOf" srcId="{A58457C7-D854-4597-B02C-4B99C5237F75}" destId="{28E67DBE-DAF4-42DE-8672-9B6D66903F8C}" srcOrd="9" destOrd="0" presId="urn:microsoft.com/office/officeart/2005/8/layout/lProcess3"/>
    <dgm:cxn modelId="{6BA5C3E8-CE0C-4BE6-B0FF-5B1DF91C17D3}" type="presParOf" srcId="{A58457C7-D854-4597-B02C-4B99C5237F75}" destId="{8C22074B-0791-4C4E-ACC3-7C96C6EE740C}" srcOrd="10" destOrd="0" presId="urn:microsoft.com/office/officeart/2005/8/layout/lProcess3"/>
    <dgm:cxn modelId="{5DA7706A-0931-41AB-A820-AF5E4C9324C4}" type="presParOf" srcId="{E67CDAAB-26F8-4F41-8122-34718B081027}" destId="{0CAA1804-03B8-4866-9B6A-4F68E5BE471E}" srcOrd="1" destOrd="0" presId="urn:microsoft.com/office/officeart/2005/8/layout/lProcess3"/>
    <dgm:cxn modelId="{CFDF8BC2-63AF-47C4-92FD-FCF4965DC583}" type="presParOf" srcId="{E67CDAAB-26F8-4F41-8122-34718B081027}" destId="{FBF36DAB-BC3B-4DFF-86A3-6DCC55102C9B}" srcOrd="2" destOrd="0" presId="urn:microsoft.com/office/officeart/2005/8/layout/lProcess3"/>
    <dgm:cxn modelId="{7B1EBAA2-DB71-43D5-87DF-AE90BE4CC89C}" type="presParOf" srcId="{FBF36DAB-BC3B-4DFF-86A3-6DCC55102C9B}" destId="{A54EDD0F-5AB0-4F19-A5C2-0F1A00F08EB0}" srcOrd="0" destOrd="0" presId="urn:microsoft.com/office/officeart/2005/8/layout/lProcess3"/>
    <dgm:cxn modelId="{E1FCE969-91CA-4B47-8254-ECD2AB2B03C3}" type="presParOf" srcId="{FBF36DAB-BC3B-4DFF-86A3-6DCC55102C9B}" destId="{C463C5BE-313A-44A0-8890-9D4DE115E6B8}" srcOrd="1" destOrd="0" presId="urn:microsoft.com/office/officeart/2005/8/layout/lProcess3"/>
    <dgm:cxn modelId="{E40E8C98-2839-4E19-A552-D5CE7A850F5A}" type="presParOf" srcId="{FBF36DAB-BC3B-4DFF-86A3-6DCC55102C9B}" destId="{D6DA4D1A-2757-4CD7-A287-E6FEF3B899B4}" srcOrd="2" destOrd="0" presId="urn:microsoft.com/office/officeart/2005/8/layout/lProcess3"/>
    <dgm:cxn modelId="{14C30CB8-4594-47A3-82A2-F918481FC829}" type="presParOf" srcId="{FBF36DAB-BC3B-4DFF-86A3-6DCC55102C9B}" destId="{970B0754-2A90-40A7-A48B-735C908A6A33}" srcOrd="3" destOrd="0" presId="urn:microsoft.com/office/officeart/2005/8/layout/lProcess3"/>
    <dgm:cxn modelId="{15D9182F-A17B-4429-84D0-2F346F39397B}" type="presParOf" srcId="{FBF36DAB-BC3B-4DFF-86A3-6DCC55102C9B}" destId="{D429CF76-29E9-4EDC-A1E5-445B04058859}" srcOrd="4" destOrd="0" presId="urn:microsoft.com/office/officeart/2005/8/layout/lProcess3"/>
    <dgm:cxn modelId="{34987F43-40A0-4FC8-978B-09AF7836C648}" type="presParOf" srcId="{FBF36DAB-BC3B-4DFF-86A3-6DCC55102C9B}" destId="{DD6C2B77-939A-497E-BEBB-4BF7876C532F}" srcOrd="5" destOrd="0" presId="urn:microsoft.com/office/officeart/2005/8/layout/lProcess3"/>
    <dgm:cxn modelId="{7A42582A-B96D-46BB-9D48-17DE0C2C5817}" type="presParOf" srcId="{FBF36DAB-BC3B-4DFF-86A3-6DCC55102C9B}" destId="{81D3D8A3-FAB5-461A-A7A8-E6EC9292D66C}" srcOrd="6" destOrd="0" presId="urn:microsoft.com/office/officeart/2005/8/layout/lProcess3"/>
    <dgm:cxn modelId="{7B326628-0ED5-4F26-9F79-C171B24DAE9D}" type="presParOf" srcId="{FBF36DAB-BC3B-4DFF-86A3-6DCC55102C9B}" destId="{09EB7D45-D494-48D5-8FE1-BF47975EECD1}" srcOrd="7" destOrd="0" presId="urn:microsoft.com/office/officeart/2005/8/layout/lProcess3"/>
    <dgm:cxn modelId="{257F9F5D-2AE0-4581-A3FF-CED0F0679951}" type="presParOf" srcId="{FBF36DAB-BC3B-4DFF-86A3-6DCC55102C9B}" destId="{C8B807E2-FF7C-4FE8-BA20-714E1A88FD01}" srcOrd="8" destOrd="0" presId="urn:microsoft.com/office/officeart/2005/8/layout/lProcess3"/>
    <dgm:cxn modelId="{5CDB68BD-0174-4FBA-B541-8E638CAB09B2}" type="presParOf" srcId="{FBF36DAB-BC3B-4DFF-86A3-6DCC55102C9B}" destId="{592743C8-7390-4789-80F3-CAFEB183C425}" srcOrd="9" destOrd="0" presId="urn:microsoft.com/office/officeart/2005/8/layout/lProcess3"/>
    <dgm:cxn modelId="{DC3675FF-71BE-43BC-A456-654F0572734B}" type="presParOf" srcId="{FBF36DAB-BC3B-4DFF-86A3-6DCC55102C9B}" destId="{8CD4C791-6AD2-420D-AB57-3D2AAC42E29B}" srcOrd="10" destOrd="0" presId="urn:microsoft.com/office/officeart/2005/8/layout/lProcess3"/>
    <dgm:cxn modelId="{97A38898-E7B3-4BE6-9E14-9709C62F1435}" type="presParOf" srcId="{FBF36DAB-BC3B-4DFF-86A3-6DCC55102C9B}" destId="{B07F3C95-1FA0-4FA9-88C8-A0FB56D3077A}" srcOrd="11" destOrd="0" presId="urn:microsoft.com/office/officeart/2005/8/layout/lProcess3"/>
    <dgm:cxn modelId="{732D714B-23CD-49CF-A1C2-D60713248DE6}" type="presParOf" srcId="{FBF36DAB-BC3B-4DFF-86A3-6DCC55102C9B}" destId="{F895AEAA-260E-4813-B4F5-BA30F9D19181}" srcOrd="12" destOrd="0" presId="urn:microsoft.com/office/officeart/2005/8/layout/lProcess3"/>
    <dgm:cxn modelId="{3BA1DA9F-C5C7-42BA-86DD-864B9D980DA6}" type="presParOf" srcId="{FBF36DAB-BC3B-4DFF-86A3-6DCC55102C9B}" destId="{D20506AD-AD85-4C84-A4F8-527A70EF05DD}" srcOrd="13" destOrd="0" presId="urn:microsoft.com/office/officeart/2005/8/layout/lProcess3"/>
    <dgm:cxn modelId="{DC2ED053-BD27-4364-8565-5CD49CEABB83}" type="presParOf" srcId="{FBF36DAB-BC3B-4DFF-86A3-6DCC55102C9B}" destId="{46E43E44-AF63-4981-A5EC-FB98D2CDCBC6}" srcOrd="14" destOrd="0" presId="urn:microsoft.com/office/officeart/2005/8/layout/lProcess3"/>
    <dgm:cxn modelId="{5B160E1C-D290-47E0-8312-6FF7A8B66229}" type="presParOf" srcId="{E67CDAAB-26F8-4F41-8122-34718B081027}" destId="{E2514B4D-CD6F-4A5C-99B4-2CC90E912B35}" srcOrd="3" destOrd="0" presId="urn:microsoft.com/office/officeart/2005/8/layout/lProcess3"/>
    <dgm:cxn modelId="{07C6551F-F694-47A9-9668-4505453176FA}" type="presParOf" srcId="{E67CDAAB-26F8-4F41-8122-34718B081027}" destId="{56E8ABB2-C20B-4CE9-961A-A0EDEF92C6EC}" srcOrd="4" destOrd="0" presId="urn:microsoft.com/office/officeart/2005/8/layout/lProcess3"/>
    <dgm:cxn modelId="{5A88DE24-DA64-4341-9926-849CCAAD6F0B}" type="presParOf" srcId="{56E8ABB2-C20B-4CE9-961A-A0EDEF92C6EC}" destId="{61CDA53E-B906-42E6-B838-979E5A683E8A}" srcOrd="0" destOrd="0" presId="urn:microsoft.com/office/officeart/2005/8/layout/lProcess3"/>
    <dgm:cxn modelId="{3E636F1F-6D90-4FB4-B467-BE120E42873E}" type="presParOf" srcId="{56E8ABB2-C20B-4CE9-961A-A0EDEF92C6EC}" destId="{CAC51080-2F12-4A3A-98F9-C4F2F3ABD53E}" srcOrd="1" destOrd="0" presId="urn:microsoft.com/office/officeart/2005/8/layout/lProcess3"/>
    <dgm:cxn modelId="{22DC6430-E5C9-499B-822C-B806DCE8A991}" type="presParOf" srcId="{56E8ABB2-C20B-4CE9-961A-A0EDEF92C6EC}" destId="{5C2E75AD-B3FE-45DD-96AB-713DE797CEA7}" srcOrd="2" destOrd="0" presId="urn:microsoft.com/office/officeart/2005/8/layout/lProcess3"/>
    <dgm:cxn modelId="{CC044AB1-7F75-434E-BC96-F24A318A7DF4}" type="presParOf" srcId="{56E8ABB2-C20B-4CE9-961A-A0EDEF92C6EC}" destId="{47B35DF4-C974-4A2F-A8A0-B9BBE3DE4EA0}" srcOrd="3" destOrd="0" presId="urn:microsoft.com/office/officeart/2005/8/layout/lProcess3"/>
    <dgm:cxn modelId="{215E6D91-45A5-415A-9594-696D0B2A8D79}" type="presParOf" srcId="{56E8ABB2-C20B-4CE9-961A-A0EDEF92C6EC}" destId="{FBDFF14E-A18D-4C0C-83F2-8958EC4D23B0}" srcOrd="4" destOrd="0" presId="urn:microsoft.com/office/officeart/2005/8/layout/lProcess3"/>
    <dgm:cxn modelId="{8F9C1D91-1CF9-44AD-B06C-7DD3EBAA007D}" type="presParOf" srcId="{56E8ABB2-C20B-4CE9-961A-A0EDEF92C6EC}" destId="{4C67036E-D030-4A94-8983-57DEC3950904}" srcOrd="5" destOrd="0" presId="urn:microsoft.com/office/officeart/2005/8/layout/lProcess3"/>
    <dgm:cxn modelId="{DF4D2320-2F3A-4561-87E1-3C96BDC8208E}" type="presParOf" srcId="{56E8ABB2-C20B-4CE9-961A-A0EDEF92C6EC}" destId="{231AF683-3283-45F7-81DA-9648A56AC7E8}" srcOrd="6" destOrd="0" presId="urn:microsoft.com/office/officeart/2005/8/layout/lProcess3"/>
    <dgm:cxn modelId="{AF153A88-7258-4CD5-9380-434D831B0A13}" type="presParOf" srcId="{56E8ABB2-C20B-4CE9-961A-A0EDEF92C6EC}" destId="{141B0CB4-2B0D-4EC0-A88E-CE454886CAAA}" srcOrd="7" destOrd="0" presId="urn:microsoft.com/office/officeart/2005/8/layout/lProcess3"/>
    <dgm:cxn modelId="{7434D137-7552-477C-8A50-FB9D9CBB3921}" type="presParOf" srcId="{56E8ABB2-C20B-4CE9-961A-A0EDEF92C6EC}" destId="{1F8AEDB2-3F97-48A5-B8BE-B2E85A4E289C}" srcOrd="8" destOrd="0" presId="urn:microsoft.com/office/officeart/2005/8/layout/lProcess3"/>
    <dgm:cxn modelId="{95F2E999-00AF-49B6-9DFD-A51ECE4027B2}" type="presParOf" srcId="{E67CDAAB-26F8-4F41-8122-34718B081027}" destId="{DF0075B9-6709-42A0-A5C1-9EDB8C59D6F4}" srcOrd="5" destOrd="0" presId="urn:microsoft.com/office/officeart/2005/8/layout/lProcess3"/>
    <dgm:cxn modelId="{2768C2B0-2940-4B48-90C9-B9F752D3C96E}" type="presParOf" srcId="{E67CDAAB-26F8-4F41-8122-34718B081027}" destId="{26D8C609-7ABC-422A-A7C1-306C2F1C687B}" srcOrd="6" destOrd="0" presId="urn:microsoft.com/office/officeart/2005/8/layout/lProcess3"/>
    <dgm:cxn modelId="{8F7919B7-AB93-45D1-81CC-D1B97905BACC}" type="presParOf" srcId="{26D8C609-7ABC-422A-A7C1-306C2F1C687B}" destId="{FAFB89C2-05AA-4787-B52E-0851B6CB00F0}" srcOrd="0" destOrd="0" presId="urn:microsoft.com/office/officeart/2005/8/layout/lProcess3"/>
    <dgm:cxn modelId="{C3AD74B6-8429-45AF-9CC3-325B2F2402C7}" type="presParOf" srcId="{26D8C609-7ABC-422A-A7C1-306C2F1C687B}" destId="{1AD45B1B-983A-48A8-AEB4-9FA03C1BEE84}" srcOrd="1" destOrd="0" presId="urn:microsoft.com/office/officeart/2005/8/layout/lProcess3"/>
    <dgm:cxn modelId="{C630F800-05A9-499E-BBAF-04EC52AB43E5}" type="presParOf" srcId="{26D8C609-7ABC-422A-A7C1-306C2F1C687B}" destId="{E7637E02-C29F-44C8-8BFE-C692F143CE4F}" srcOrd="2" destOrd="0" presId="urn:microsoft.com/office/officeart/2005/8/layout/lProcess3"/>
    <dgm:cxn modelId="{3DCF3735-A08B-41D0-BA05-F8D70C165254}" type="presParOf" srcId="{26D8C609-7ABC-422A-A7C1-306C2F1C687B}" destId="{6F1E4C8F-5F20-4637-93E5-A0AFBCC9E14F}" srcOrd="3" destOrd="0" presId="urn:microsoft.com/office/officeart/2005/8/layout/lProcess3"/>
    <dgm:cxn modelId="{A2E0EFF4-EF3E-47B3-B775-09167CAFCE7E}" type="presParOf" srcId="{26D8C609-7ABC-422A-A7C1-306C2F1C687B}" destId="{39B14962-6B02-49ED-97BC-5E5D9A458DA5}" srcOrd="4" destOrd="0" presId="urn:microsoft.com/office/officeart/2005/8/layout/lProcess3"/>
    <dgm:cxn modelId="{C1E20D29-6D65-418E-A44A-1E4B2C4C4524}" type="presParOf" srcId="{26D8C609-7ABC-422A-A7C1-306C2F1C687B}" destId="{FBB08EB0-3462-4082-9BE5-590F64CC97C7}" srcOrd="5" destOrd="0" presId="urn:microsoft.com/office/officeart/2005/8/layout/lProcess3"/>
    <dgm:cxn modelId="{1598594D-4DB6-4959-B0D9-A497BE4C33CB}" type="presParOf" srcId="{26D8C609-7ABC-422A-A7C1-306C2F1C687B}" destId="{1D95043E-BD2D-4BF1-8FF6-C1ECDF399494}" srcOrd="6" destOrd="0" presId="urn:microsoft.com/office/officeart/2005/8/layout/lProcess3"/>
    <dgm:cxn modelId="{C614AD60-88F8-49C0-B05E-9A9359760BBD}" type="presParOf" srcId="{26D8C609-7ABC-422A-A7C1-306C2F1C687B}" destId="{5608B1B3-C53C-473C-9B49-1BF2A0723974}" srcOrd="7" destOrd="0" presId="urn:microsoft.com/office/officeart/2005/8/layout/lProcess3"/>
    <dgm:cxn modelId="{17EF1F63-F883-4A4D-8EC4-90F9CB227DC3}" type="presParOf" srcId="{26D8C609-7ABC-422A-A7C1-306C2F1C687B}" destId="{A26EBA1A-F53C-4549-92CC-5C2DCFA8CCC6}" srcOrd="8" destOrd="0" presId="urn:microsoft.com/office/officeart/2005/8/layout/lProcess3"/>
    <dgm:cxn modelId="{2D8AC70F-5DC4-47F2-BE38-18EFFD71B984}" type="presParOf" srcId="{26D8C609-7ABC-422A-A7C1-306C2F1C687B}" destId="{E97C9FEA-26AE-4148-83C9-18B2EB4D648E}" srcOrd="9" destOrd="0" presId="urn:microsoft.com/office/officeart/2005/8/layout/lProcess3"/>
    <dgm:cxn modelId="{1EFF627D-414F-460C-A6CD-4D2C534E2356}" type="presParOf" srcId="{26D8C609-7ABC-422A-A7C1-306C2F1C687B}" destId="{DA257EE0-13CE-499B-987C-A96F3C6BD7FC}" srcOrd="10" destOrd="0" presId="urn:microsoft.com/office/officeart/2005/8/layout/lProcess3"/>
    <dgm:cxn modelId="{C55948BF-8BAF-455A-940E-6B58AA94B603}" type="presParOf" srcId="{26D8C609-7ABC-422A-A7C1-306C2F1C687B}" destId="{71DE3249-A60E-4581-A2A4-CCACA2B488FE}" srcOrd="11" destOrd="0" presId="urn:microsoft.com/office/officeart/2005/8/layout/lProcess3"/>
    <dgm:cxn modelId="{2DA60C16-DDC6-4D74-B4F1-6058FD88A026}" type="presParOf" srcId="{26D8C609-7ABC-422A-A7C1-306C2F1C687B}" destId="{F93FD1B0-7E58-426B-BEC2-3F082743268A}" srcOrd="12" destOrd="0" presId="urn:microsoft.com/office/officeart/2005/8/layout/lProcess3"/>
    <dgm:cxn modelId="{7CE33F2F-10CF-4AF7-B61F-D84E72FD6B15}" type="presParOf" srcId="{26D8C609-7ABC-422A-A7C1-306C2F1C687B}" destId="{5C244184-375B-4530-B2E1-ABC132B649C9}" srcOrd="13" destOrd="0" presId="urn:microsoft.com/office/officeart/2005/8/layout/lProcess3"/>
    <dgm:cxn modelId="{90BB850B-6B18-40CD-B712-AAFAF5883412}" type="presParOf" srcId="{26D8C609-7ABC-422A-A7C1-306C2F1C687B}" destId="{C383354F-9CB0-49C5-BD4D-A7220BC672FB}" srcOrd="14" destOrd="0" presId="urn:microsoft.com/office/officeart/2005/8/layout/lProcess3"/>
    <dgm:cxn modelId="{578016A8-A4CC-4372-842D-CCF1AA44DBD3}" type="presParOf" srcId="{E67CDAAB-26F8-4F41-8122-34718B081027}" destId="{4A669AB6-2BE0-4886-A0ED-A4AC352420DF}" srcOrd="7" destOrd="0" presId="urn:microsoft.com/office/officeart/2005/8/layout/lProcess3"/>
    <dgm:cxn modelId="{E7697DEC-CE8E-4A5B-BEC5-65189EE9FEDF}" type="presParOf" srcId="{E67CDAAB-26F8-4F41-8122-34718B081027}" destId="{E4EFC12D-E7F8-40A6-AEC9-A42E8F4BA8C4}" srcOrd="8" destOrd="0" presId="urn:microsoft.com/office/officeart/2005/8/layout/lProcess3"/>
    <dgm:cxn modelId="{C024E238-02F2-47B9-BB23-8D3ABAF150E7}" type="presParOf" srcId="{E4EFC12D-E7F8-40A6-AEC9-A42E8F4BA8C4}" destId="{441B6E07-C053-458C-ADFA-2FCE6DD2E9F5}" srcOrd="0" destOrd="0" presId="urn:microsoft.com/office/officeart/2005/8/layout/lProcess3"/>
    <dgm:cxn modelId="{4EB80157-86C2-46DB-A983-7DC1294F895F}" type="presParOf" srcId="{E4EFC12D-E7F8-40A6-AEC9-A42E8F4BA8C4}" destId="{B016938C-8FDD-4EBB-A993-D98618E24FF3}" srcOrd="1" destOrd="0" presId="urn:microsoft.com/office/officeart/2005/8/layout/lProcess3"/>
    <dgm:cxn modelId="{8F355FF6-103D-4084-A34D-A16088019BA0}" type="presParOf" srcId="{E4EFC12D-E7F8-40A6-AEC9-A42E8F4BA8C4}" destId="{FF7C0057-03B5-47ED-B16C-06FD39931852}" srcOrd="2" destOrd="0" presId="urn:microsoft.com/office/officeart/2005/8/layout/lProcess3"/>
    <dgm:cxn modelId="{4A8AD852-EC2D-48E0-BEBC-375B45242215}" type="presParOf" srcId="{E4EFC12D-E7F8-40A6-AEC9-A42E8F4BA8C4}" destId="{C650D354-BCE0-4E2F-81A4-77CFC9530410}" srcOrd="3" destOrd="0" presId="urn:microsoft.com/office/officeart/2005/8/layout/lProcess3"/>
    <dgm:cxn modelId="{7B0C3C16-57DF-4F4C-B89B-1D9DED576F05}" type="presParOf" srcId="{E4EFC12D-E7F8-40A6-AEC9-A42E8F4BA8C4}" destId="{EE2954F2-E198-440C-9BBF-D7309FC32002}" srcOrd="4" destOrd="0" presId="urn:microsoft.com/office/officeart/2005/8/layout/lProcess3"/>
    <dgm:cxn modelId="{4E2E3942-6801-4A2B-8849-169AC18DEF10}" type="presParOf" srcId="{E4EFC12D-E7F8-40A6-AEC9-A42E8F4BA8C4}" destId="{095A490D-5675-45EC-96F8-F24AAC7C9DF1}" srcOrd="5" destOrd="0" presId="urn:microsoft.com/office/officeart/2005/8/layout/lProcess3"/>
    <dgm:cxn modelId="{B3AC7424-BDC0-4743-A5BF-DD3F74D0ADF0}" type="presParOf" srcId="{E4EFC12D-E7F8-40A6-AEC9-A42E8F4BA8C4}" destId="{942435F8-283E-46D8-9CB8-8CC09546FC08}" srcOrd="6" destOrd="0" presId="urn:microsoft.com/office/officeart/2005/8/layout/lProcess3"/>
    <dgm:cxn modelId="{4D17D4EE-F841-4BE1-8A4F-3D7C8F3815BA}" type="presParOf" srcId="{E4EFC12D-E7F8-40A6-AEC9-A42E8F4BA8C4}" destId="{F6632892-9E90-4EB3-91B1-721393EA42A5}" srcOrd="7" destOrd="0" presId="urn:microsoft.com/office/officeart/2005/8/layout/lProcess3"/>
    <dgm:cxn modelId="{A7A273DB-454C-4FF6-AFE3-F312CF12D244}" type="presParOf" srcId="{E4EFC12D-E7F8-40A6-AEC9-A42E8F4BA8C4}" destId="{782507D5-F1B0-4110-B3D7-2F7EA1D2C1A2}" srcOrd="8" destOrd="0" presId="urn:microsoft.com/office/officeart/2005/8/layout/lProcess3"/>
    <dgm:cxn modelId="{CB842B5B-EF17-4B17-8FC8-C490289224BE}" type="presParOf" srcId="{E4EFC12D-E7F8-40A6-AEC9-A42E8F4BA8C4}" destId="{E5E07947-2776-449A-83D0-921306B34800}" srcOrd="9" destOrd="0" presId="urn:microsoft.com/office/officeart/2005/8/layout/lProcess3"/>
    <dgm:cxn modelId="{FCCEF36B-6906-4747-BF0A-7533C8602475}" type="presParOf" srcId="{E4EFC12D-E7F8-40A6-AEC9-A42E8F4BA8C4}" destId="{4D8D5EA5-5601-429A-8FF9-3512E85D1F57}" srcOrd="10" destOrd="0" presId="urn:microsoft.com/office/officeart/2005/8/layout/lProcess3"/>
    <dgm:cxn modelId="{57ECA061-7BEC-49CB-8A70-5BEE8001627E}" type="presParOf" srcId="{E4EFC12D-E7F8-40A6-AEC9-A42E8F4BA8C4}" destId="{0353A349-8DD3-41A6-A5BF-F33EB29AA867}" srcOrd="11" destOrd="0" presId="urn:microsoft.com/office/officeart/2005/8/layout/lProcess3"/>
    <dgm:cxn modelId="{487AEBCB-F4CD-4E24-847C-2D239C790B03}" type="presParOf" srcId="{E4EFC12D-E7F8-40A6-AEC9-A42E8F4BA8C4}" destId="{76623827-94EC-4856-AB56-9044EAB3F76E}" srcOrd="12" destOrd="0" presId="urn:microsoft.com/office/officeart/2005/8/layout/lProcess3"/>
    <dgm:cxn modelId="{1AEA71B5-8924-4876-988C-A3DFCE40E796}" type="presParOf" srcId="{E67CDAAB-26F8-4F41-8122-34718B081027}" destId="{CB83086D-7F8E-4478-9CD0-205D821D27CA}" srcOrd="9" destOrd="0" presId="urn:microsoft.com/office/officeart/2005/8/layout/lProcess3"/>
    <dgm:cxn modelId="{4D6EEDB1-6E0C-4E87-B769-94B3E5B069A2}" type="presParOf" srcId="{E67CDAAB-26F8-4F41-8122-34718B081027}" destId="{18CC1799-FD93-4F40-B23A-5C2DD8A1928F}" srcOrd="10" destOrd="0" presId="urn:microsoft.com/office/officeart/2005/8/layout/lProcess3"/>
    <dgm:cxn modelId="{86A0E06E-4C29-463E-9321-37F08D52C20E}" type="presParOf" srcId="{18CC1799-FD93-4F40-B23A-5C2DD8A1928F}" destId="{B9CFFFEF-12F8-4406-A334-2238FAF93F29}" srcOrd="0" destOrd="0" presId="urn:microsoft.com/office/officeart/2005/8/layout/lProcess3"/>
    <dgm:cxn modelId="{46A54F00-7019-4747-9256-6EC3182E2FB7}" type="presParOf" srcId="{18CC1799-FD93-4F40-B23A-5C2DD8A1928F}" destId="{65069809-AB61-4D7C-BA9C-E1EE148C2B90}" srcOrd="1" destOrd="0" presId="urn:microsoft.com/office/officeart/2005/8/layout/lProcess3"/>
    <dgm:cxn modelId="{35F3CE1C-B16C-45EF-B7BF-64B3B2009324}" type="presParOf" srcId="{18CC1799-FD93-4F40-B23A-5C2DD8A1928F}" destId="{FB1799B3-1D9F-41C1-9932-F5DD9F3CD3D4}" srcOrd="2" destOrd="0" presId="urn:microsoft.com/office/officeart/2005/8/layout/lProcess3"/>
    <dgm:cxn modelId="{E1B2F2A1-28B4-4AD4-B094-E319774C0087}" type="presParOf" srcId="{18CC1799-FD93-4F40-B23A-5C2DD8A1928F}" destId="{44E674ED-4C14-49A6-9130-286BB35BE4B7}" srcOrd="3" destOrd="0" presId="urn:microsoft.com/office/officeart/2005/8/layout/lProcess3"/>
    <dgm:cxn modelId="{3F3D919C-AA35-48D9-8FB1-5FB5708B9EE8}" type="presParOf" srcId="{18CC1799-FD93-4F40-B23A-5C2DD8A1928F}" destId="{95D49CCF-F416-4958-A8C3-332F2C57F5E4}" srcOrd="4" destOrd="0" presId="urn:microsoft.com/office/officeart/2005/8/layout/lProcess3"/>
    <dgm:cxn modelId="{B1504EC2-4530-4BA5-B58E-65A00FCE7C99}" type="presParOf" srcId="{18CC1799-FD93-4F40-B23A-5C2DD8A1928F}" destId="{0E26C1C1-4987-49F4-A47E-9C441D509595}" srcOrd="5" destOrd="0" presId="urn:microsoft.com/office/officeart/2005/8/layout/lProcess3"/>
    <dgm:cxn modelId="{896D1305-8F95-49BA-8EDC-1B98147A156B}" type="presParOf" srcId="{18CC1799-FD93-4F40-B23A-5C2DD8A1928F}" destId="{5F3AEBE4-9EBD-4ED2-8319-0307ECFFBBF2}" srcOrd="6" destOrd="0" presId="urn:microsoft.com/office/officeart/2005/8/layout/lProcess3"/>
    <dgm:cxn modelId="{3E48E314-EAD5-42E1-8340-CF98161310D5}" type="presParOf" srcId="{18CC1799-FD93-4F40-B23A-5C2DD8A1928F}" destId="{3D4A2418-BD17-4706-9F4C-EB639EBFA979}" srcOrd="7" destOrd="0" presId="urn:microsoft.com/office/officeart/2005/8/layout/lProcess3"/>
    <dgm:cxn modelId="{9385A440-63B4-41CD-B2B3-63A30F034B5E}" type="presParOf" srcId="{18CC1799-FD93-4F40-B23A-5C2DD8A1928F}" destId="{D85ADDE8-2E23-4EC9-ADD0-B935B47B7656}" srcOrd="8" destOrd="0" presId="urn:microsoft.com/office/officeart/2005/8/layout/lProcess3"/>
    <dgm:cxn modelId="{547E05F0-747B-49B4-8201-994D34148B39}" type="presParOf" srcId="{18CC1799-FD93-4F40-B23A-5C2DD8A1928F}" destId="{960BE8AF-0534-4D7B-BF7C-EC4CB788D100}" srcOrd="9" destOrd="0" presId="urn:microsoft.com/office/officeart/2005/8/layout/lProcess3"/>
    <dgm:cxn modelId="{C6BA518B-E650-474C-A1A4-E91474917F3A}" type="presParOf" srcId="{18CC1799-FD93-4F40-B23A-5C2DD8A1928F}" destId="{CE605B62-F59F-4CD0-9606-85BB2108FF72}" srcOrd="10" destOrd="0" presId="urn:microsoft.com/office/officeart/2005/8/layout/lProcess3"/>
    <dgm:cxn modelId="{17005E5C-8A30-4651-B004-4EB53EAB5981}" type="presParOf" srcId="{18CC1799-FD93-4F40-B23A-5C2DD8A1928F}" destId="{1902CC1B-4263-4388-8CC7-C7A306FE5FC9}" srcOrd="11" destOrd="0" presId="urn:microsoft.com/office/officeart/2005/8/layout/lProcess3"/>
    <dgm:cxn modelId="{E5CABD43-FAFD-4013-B6B1-7663ECF7E92D}" type="presParOf" srcId="{18CC1799-FD93-4F40-B23A-5C2DD8A1928F}" destId="{A9E70FAB-2DC8-429D-933C-0A4DAAA2656C}" srcOrd="1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C4A098-43B6-431A-AA73-0A166B707C95}" type="doc">
      <dgm:prSet loTypeId="urn:microsoft.com/office/officeart/2005/8/layout/target3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EDAEA25-62CB-400A-A04E-3718AF1A1A85}">
      <dgm:prSet phldrT="[Text]"/>
      <dgm:spPr/>
      <dgm:t>
        <a:bodyPr/>
        <a:lstStyle/>
        <a:p>
          <a:r>
            <a:rPr lang="en-US" dirty="0"/>
            <a:t>Visual Studio 2017</a:t>
          </a:r>
        </a:p>
      </dgm:t>
    </dgm:pt>
    <dgm:pt modelId="{39AD9BCD-8FA2-49DC-8E76-5D0EBFBFD530}" type="parTrans" cxnId="{2F5DC3AF-792B-4CE6-8464-6D7CAF666C69}">
      <dgm:prSet/>
      <dgm:spPr/>
      <dgm:t>
        <a:bodyPr/>
        <a:lstStyle/>
        <a:p>
          <a:endParaRPr lang="en-US"/>
        </a:p>
      </dgm:t>
    </dgm:pt>
    <dgm:pt modelId="{ED203056-D7EB-4344-A966-3C7AF6959699}" type="sibTrans" cxnId="{2F5DC3AF-792B-4CE6-8464-6D7CAF666C69}">
      <dgm:prSet/>
      <dgm:spPr/>
      <dgm:t>
        <a:bodyPr/>
        <a:lstStyle/>
        <a:p>
          <a:endParaRPr lang="en-US"/>
        </a:p>
      </dgm:t>
    </dgm:pt>
    <dgm:pt modelId="{E80A139F-5429-4EAE-B984-B0FD92A52979}">
      <dgm:prSet phldrT="[Text]"/>
      <dgm:spPr/>
      <dgm:t>
        <a:bodyPr/>
        <a:lstStyle/>
        <a:p>
          <a:r>
            <a:rPr lang="en-US" dirty="0"/>
            <a:t>Visual Studio 2015</a:t>
          </a:r>
        </a:p>
      </dgm:t>
    </dgm:pt>
    <dgm:pt modelId="{8A3A2D19-54B9-44F4-A5DA-EB075D6777BC}" type="parTrans" cxnId="{6481AFEE-E582-4731-BC72-A1B2C1479A9B}">
      <dgm:prSet/>
      <dgm:spPr/>
      <dgm:t>
        <a:bodyPr/>
        <a:lstStyle/>
        <a:p>
          <a:endParaRPr lang="en-US"/>
        </a:p>
      </dgm:t>
    </dgm:pt>
    <dgm:pt modelId="{6BE39A2F-B681-4FCB-B6F4-DAC8E7D94E00}" type="sibTrans" cxnId="{6481AFEE-E582-4731-BC72-A1B2C1479A9B}">
      <dgm:prSet/>
      <dgm:spPr/>
      <dgm:t>
        <a:bodyPr/>
        <a:lstStyle/>
        <a:p>
          <a:endParaRPr lang="en-US"/>
        </a:p>
      </dgm:t>
    </dgm:pt>
    <dgm:pt modelId="{AB42364F-F7AF-43BE-9C9D-70AC546D7DFD}">
      <dgm:prSet phldrT="[Text]"/>
      <dgm:spPr/>
      <dgm:t>
        <a:bodyPr/>
        <a:lstStyle/>
        <a:p>
          <a:r>
            <a:rPr lang="en-US" dirty="0"/>
            <a:t>Visual Studio Code</a:t>
          </a:r>
        </a:p>
      </dgm:t>
    </dgm:pt>
    <dgm:pt modelId="{4DB0FD70-1A9E-4B63-9E7B-2BA41F283A24}" type="parTrans" cxnId="{9C9AB751-1884-4CA4-91AF-F4795616E314}">
      <dgm:prSet/>
      <dgm:spPr/>
      <dgm:t>
        <a:bodyPr/>
        <a:lstStyle/>
        <a:p>
          <a:endParaRPr lang="en-US"/>
        </a:p>
      </dgm:t>
    </dgm:pt>
    <dgm:pt modelId="{1F1E9FB3-7AB7-472F-ABD6-1C194775D8B9}" type="sibTrans" cxnId="{9C9AB751-1884-4CA4-91AF-F4795616E314}">
      <dgm:prSet/>
      <dgm:spPr/>
      <dgm:t>
        <a:bodyPr/>
        <a:lstStyle/>
        <a:p>
          <a:endParaRPr lang="en-US"/>
        </a:p>
      </dgm:t>
    </dgm:pt>
    <dgm:pt modelId="{7DE88D92-FCB6-4E45-906F-BADC628D5C2D}">
      <dgm:prSet phldrT="[Text]"/>
      <dgm:spPr/>
      <dgm:t>
        <a:bodyPr/>
        <a:lstStyle/>
        <a:p>
          <a:r>
            <a:rPr lang="en-US" dirty="0" err="1"/>
            <a:t>OmniSharp</a:t>
          </a:r>
          <a:endParaRPr lang="en-US" dirty="0"/>
        </a:p>
      </dgm:t>
    </dgm:pt>
    <dgm:pt modelId="{F84C2C7E-D3E9-471A-862A-B462FCBD705A}" type="parTrans" cxnId="{B9CC122F-0FB4-464F-A672-D9CBFD59B5F7}">
      <dgm:prSet/>
      <dgm:spPr/>
    </dgm:pt>
    <dgm:pt modelId="{494685A7-C93C-401B-B874-9727403FEF72}" type="sibTrans" cxnId="{B9CC122F-0FB4-464F-A672-D9CBFD59B5F7}">
      <dgm:prSet/>
      <dgm:spPr/>
    </dgm:pt>
    <dgm:pt modelId="{E75C08AF-5855-42C9-8184-7B64E03EE009}" type="pres">
      <dgm:prSet presAssocID="{D9C4A098-43B6-431A-AA73-0A166B707C9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1885ABA-2EEB-44F1-94E1-AF2F92867B68}" type="pres">
      <dgm:prSet presAssocID="{5EDAEA25-62CB-400A-A04E-3718AF1A1A85}" presName="circle1" presStyleLbl="node1" presStyleIdx="0" presStyleCnt="4"/>
      <dgm:spPr/>
    </dgm:pt>
    <dgm:pt modelId="{A6FC48DE-C0B2-44CD-A064-81234CDDA87D}" type="pres">
      <dgm:prSet presAssocID="{5EDAEA25-62CB-400A-A04E-3718AF1A1A85}" presName="space" presStyleCnt="0"/>
      <dgm:spPr/>
    </dgm:pt>
    <dgm:pt modelId="{5C1E8997-0FC6-4413-A440-25D1A2FF979A}" type="pres">
      <dgm:prSet presAssocID="{5EDAEA25-62CB-400A-A04E-3718AF1A1A85}" presName="rect1" presStyleLbl="alignAcc1" presStyleIdx="0" presStyleCnt="4"/>
      <dgm:spPr/>
    </dgm:pt>
    <dgm:pt modelId="{079B5708-174B-40FB-BBA6-0309F28CA51A}" type="pres">
      <dgm:prSet presAssocID="{E80A139F-5429-4EAE-B984-B0FD92A52979}" presName="vertSpace2" presStyleLbl="node1" presStyleIdx="0" presStyleCnt="4"/>
      <dgm:spPr/>
    </dgm:pt>
    <dgm:pt modelId="{B4FBB521-B210-4557-8880-8615879A6032}" type="pres">
      <dgm:prSet presAssocID="{E80A139F-5429-4EAE-B984-B0FD92A52979}" presName="circle2" presStyleLbl="node1" presStyleIdx="1" presStyleCnt="4"/>
      <dgm:spPr/>
    </dgm:pt>
    <dgm:pt modelId="{84D9E2A1-056E-46F8-A768-B02D13F46188}" type="pres">
      <dgm:prSet presAssocID="{E80A139F-5429-4EAE-B984-B0FD92A52979}" presName="rect2" presStyleLbl="alignAcc1" presStyleIdx="1" presStyleCnt="4"/>
      <dgm:spPr/>
    </dgm:pt>
    <dgm:pt modelId="{EFF1E603-B82E-4444-B914-4B2F5BFB7882}" type="pres">
      <dgm:prSet presAssocID="{AB42364F-F7AF-43BE-9C9D-70AC546D7DFD}" presName="vertSpace3" presStyleLbl="node1" presStyleIdx="1" presStyleCnt="4"/>
      <dgm:spPr/>
    </dgm:pt>
    <dgm:pt modelId="{23BDB2BE-FC4B-4885-9245-56E171DD35AD}" type="pres">
      <dgm:prSet presAssocID="{AB42364F-F7AF-43BE-9C9D-70AC546D7DFD}" presName="circle3" presStyleLbl="node1" presStyleIdx="2" presStyleCnt="4"/>
      <dgm:spPr/>
    </dgm:pt>
    <dgm:pt modelId="{1DF8D5C4-AE6D-4AD6-A251-72EE9183C518}" type="pres">
      <dgm:prSet presAssocID="{AB42364F-F7AF-43BE-9C9D-70AC546D7DFD}" presName="rect3" presStyleLbl="alignAcc1" presStyleIdx="2" presStyleCnt="4"/>
      <dgm:spPr/>
    </dgm:pt>
    <dgm:pt modelId="{0170425A-DB55-4CF5-ACEB-E27FDD7050A3}" type="pres">
      <dgm:prSet presAssocID="{7DE88D92-FCB6-4E45-906F-BADC628D5C2D}" presName="vertSpace4" presStyleLbl="node1" presStyleIdx="2" presStyleCnt="4"/>
      <dgm:spPr/>
    </dgm:pt>
    <dgm:pt modelId="{BA4123A5-45E6-4002-A3A3-386C22C69B41}" type="pres">
      <dgm:prSet presAssocID="{7DE88D92-FCB6-4E45-906F-BADC628D5C2D}" presName="circle4" presStyleLbl="node1" presStyleIdx="3" presStyleCnt="4"/>
      <dgm:spPr/>
    </dgm:pt>
    <dgm:pt modelId="{AA222FAA-F1D5-4CDD-AF48-0B94FBAA601C}" type="pres">
      <dgm:prSet presAssocID="{7DE88D92-FCB6-4E45-906F-BADC628D5C2D}" presName="rect4" presStyleLbl="alignAcc1" presStyleIdx="3" presStyleCnt="4"/>
      <dgm:spPr/>
    </dgm:pt>
    <dgm:pt modelId="{192100A4-C8F8-422D-B99A-6056EA916056}" type="pres">
      <dgm:prSet presAssocID="{5EDAEA25-62CB-400A-A04E-3718AF1A1A85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1CA2041F-E879-4E51-AF43-496FA2B13AFC}" type="pres">
      <dgm:prSet presAssocID="{E80A139F-5429-4EAE-B984-B0FD92A52979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6BC113AF-E0FD-4D97-8FAC-6CA8AF287C33}" type="pres">
      <dgm:prSet presAssocID="{AB42364F-F7AF-43BE-9C9D-70AC546D7DFD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CDD08C24-7FEE-4F2C-B946-35A9D9424BED}" type="pres">
      <dgm:prSet presAssocID="{7DE88D92-FCB6-4E45-906F-BADC628D5C2D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6B5FDA61-DBB8-440E-AFB3-10C55B56B195}" type="presOf" srcId="{5EDAEA25-62CB-400A-A04E-3718AF1A1A85}" destId="{192100A4-C8F8-422D-B99A-6056EA916056}" srcOrd="1" destOrd="0" presId="urn:microsoft.com/office/officeart/2005/8/layout/target3"/>
    <dgm:cxn modelId="{BB440E63-D221-439F-914F-661893198324}" type="presOf" srcId="{E80A139F-5429-4EAE-B984-B0FD92A52979}" destId="{1CA2041F-E879-4E51-AF43-496FA2B13AFC}" srcOrd="1" destOrd="0" presId="urn:microsoft.com/office/officeart/2005/8/layout/target3"/>
    <dgm:cxn modelId="{B40DA434-CED8-4698-B122-ADE4082F6662}" type="presOf" srcId="{7DE88D92-FCB6-4E45-906F-BADC628D5C2D}" destId="{AA222FAA-F1D5-4CDD-AF48-0B94FBAA601C}" srcOrd="0" destOrd="0" presId="urn:microsoft.com/office/officeart/2005/8/layout/target3"/>
    <dgm:cxn modelId="{FAE3D2ED-0973-4E8D-910F-C41E63634F92}" type="presOf" srcId="{5EDAEA25-62CB-400A-A04E-3718AF1A1A85}" destId="{5C1E8997-0FC6-4413-A440-25D1A2FF979A}" srcOrd="0" destOrd="0" presId="urn:microsoft.com/office/officeart/2005/8/layout/target3"/>
    <dgm:cxn modelId="{DEBA1B47-2034-41D0-93F3-EE447A83FF7D}" type="presOf" srcId="{AB42364F-F7AF-43BE-9C9D-70AC546D7DFD}" destId="{1DF8D5C4-AE6D-4AD6-A251-72EE9183C518}" srcOrd="0" destOrd="0" presId="urn:microsoft.com/office/officeart/2005/8/layout/target3"/>
    <dgm:cxn modelId="{C1D197FE-4A1A-41A1-899A-8E9A9973BDE5}" type="presOf" srcId="{E80A139F-5429-4EAE-B984-B0FD92A52979}" destId="{84D9E2A1-056E-46F8-A768-B02D13F46188}" srcOrd="0" destOrd="0" presId="urn:microsoft.com/office/officeart/2005/8/layout/target3"/>
    <dgm:cxn modelId="{65DFDA75-6BF2-4A7F-89B5-D8E1BC3AFFA2}" type="presOf" srcId="{D9C4A098-43B6-431A-AA73-0A166B707C95}" destId="{E75C08AF-5855-42C9-8184-7B64E03EE009}" srcOrd="0" destOrd="0" presId="urn:microsoft.com/office/officeart/2005/8/layout/target3"/>
    <dgm:cxn modelId="{9C9AB751-1884-4CA4-91AF-F4795616E314}" srcId="{D9C4A098-43B6-431A-AA73-0A166B707C95}" destId="{AB42364F-F7AF-43BE-9C9D-70AC546D7DFD}" srcOrd="2" destOrd="0" parTransId="{4DB0FD70-1A9E-4B63-9E7B-2BA41F283A24}" sibTransId="{1F1E9FB3-7AB7-472F-ABD6-1C194775D8B9}"/>
    <dgm:cxn modelId="{6481AFEE-E582-4731-BC72-A1B2C1479A9B}" srcId="{D9C4A098-43B6-431A-AA73-0A166B707C95}" destId="{E80A139F-5429-4EAE-B984-B0FD92A52979}" srcOrd="1" destOrd="0" parTransId="{8A3A2D19-54B9-44F4-A5DA-EB075D6777BC}" sibTransId="{6BE39A2F-B681-4FCB-B6F4-DAC8E7D94E00}"/>
    <dgm:cxn modelId="{BF5722D0-26D9-4F2C-9E7C-A05B2E185481}" type="presOf" srcId="{7DE88D92-FCB6-4E45-906F-BADC628D5C2D}" destId="{CDD08C24-7FEE-4F2C-B946-35A9D9424BED}" srcOrd="1" destOrd="0" presId="urn:microsoft.com/office/officeart/2005/8/layout/target3"/>
    <dgm:cxn modelId="{B9CC122F-0FB4-464F-A672-D9CBFD59B5F7}" srcId="{D9C4A098-43B6-431A-AA73-0A166B707C95}" destId="{7DE88D92-FCB6-4E45-906F-BADC628D5C2D}" srcOrd="3" destOrd="0" parTransId="{F84C2C7E-D3E9-471A-862A-B462FCBD705A}" sibTransId="{494685A7-C93C-401B-B874-9727403FEF72}"/>
    <dgm:cxn modelId="{7341A2A0-FB70-4FD4-8D62-E8D14D685C6F}" type="presOf" srcId="{AB42364F-F7AF-43BE-9C9D-70AC546D7DFD}" destId="{6BC113AF-E0FD-4D97-8FAC-6CA8AF287C33}" srcOrd="1" destOrd="0" presId="urn:microsoft.com/office/officeart/2005/8/layout/target3"/>
    <dgm:cxn modelId="{2F5DC3AF-792B-4CE6-8464-6D7CAF666C69}" srcId="{D9C4A098-43B6-431A-AA73-0A166B707C95}" destId="{5EDAEA25-62CB-400A-A04E-3718AF1A1A85}" srcOrd="0" destOrd="0" parTransId="{39AD9BCD-8FA2-49DC-8E76-5D0EBFBFD530}" sibTransId="{ED203056-D7EB-4344-A966-3C7AF6959699}"/>
    <dgm:cxn modelId="{65E5CCB6-637A-458C-99AE-2BD6B0B1AF81}" type="presParOf" srcId="{E75C08AF-5855-42C9-8184-7B64E03EE009}" destId="{91885ABA-2EEB-44F1-94E1-AF2F92867B68}" srcOrd="0" destOrd="0" presId="urn:microsoft.com/office/officeart/2005/8/layout/target3"/>
    <dgm:cxn modelId="{B9AAC638-42F1-4297-B0E5-7521DC81F48E}" type="presParOf" srcId="{E75C08AF-5855-42C9-8184-7B64E03EE009}" destId="{A6FC48DE-C0B2-44CD-A064-81234CDDA87D}" srcOrd="1" destOrd="0" presId="urn:microsoft.com/office/officeart/2005/8/layout/target3"/>
    <dgm:cxn modelId="{BBF70755-434D-4F90-A12B-2261ABB870F9}" type="presParOf" srcId="{E75C08AF-5855-42C9-8184-7B64E03EE009}" destId="{5C1E8997-0FC6-4413-A440-25D1A2FF979A}" srcOrd="2" destOrd="0" presId="urn:microsoft.com/office/officeart/2005/8/layout/target3"/>
    <dgm:cxn modelId="{B73051B2-B915-4C28-8E34-9936FFEA3E6F}" type="presParOf" srcId="{E75C08AF-5855-42C9-8184-7B64E03EE009}" destId="{079B5708-174B-40FB-BBA6-0309F28CA51A}" srcOrd="3" destOrd="0" presId="urn:microsoft.com/office/officeart/2005/8/layout/target3"/>
    <dgm:cxn modelId="{5EBE291C-5D69-4923-A71B-F57F7B9287D2}" type="presParOf" srcId="{E75C08AF-5855-42C9-8184-7B64E03EE009}" destId="{B4FBB521-B210-4557-8880-8615879A6032}" srcOrd="4" destOrd="0" presId="urn:microsoft.com/office/officeart/2005/8/layout/target3"/>
    <dgm:cxn modelId="{C073F844-7561-4D0B-A512-FA2C6B30AEDC}" type="presParOf" srcId="{E75C08AF-5855-42C9-8184-7B64E03EE009}" destId="{84D9E2A1-056E-46F8-A768-B02D13F46188}" srcOrd="5" destOrd="0" presId="urn:microsoft.com/office/officeart/2005/8/layout/target3"/>
    <dgm:cxn modelId="{1119CC58-C128-4C67-A7F9-48A45D1CD3FA}" type="presParOf" srcId="{E75C08AF-5855-42C9-8184-7B64E03EE009}" destId="{EFF1E603-B82E-4444-B914-4B2F5BFB7882}" srcOrd="6" destOrd="0" presId="urn:microsoft.com/office/officeart/2005/8/layout/target3"/>
    <dgm:cxn modelId="{6C7054D3-CA64-4F40-8AE9-0E96B43CD646}" type="presParOf" srcId="{E75C08AF-5855-42C9-8184-7B64E03EE009}" destId="{23BDB2BE-FC4B-4885-9245-56E171DD35AD}" srcOrd="7" destOrd="0" presId="urn:microsoft.com/office/officeart/2005/8/layout/target3"/>
    <dgm:cxn modelId="{F8321DF1-8013-43D5-8142-94F04ED00AE9}" type="presParOf" srcId="{E75C08AF-5855-42C9-8184-7B64E03EE009}" destId="{1DF8D5C4-AE6D-4AD6-A251-72EE9183C518}" srcOrd="8" destOrd="0" presId="urn:microsoft.com/office/officeart/2005/8/layout/target3"/>
    <dgm:cxn modelId="{19E7DB1A-D9E3-4C11-B0CF-C7136C4EE3EB}" type="presParOf" srcId="{E75C08AF-5855-42C9-8184-7B64E03EE009}" destId="{0170425A-DB55-4CF5-ACEB-E27FDD7050A3}" srcOrd="9" destOrd="0" presId="urn:microsoft.com/office/officeart/2005/8/layout/target3"/>
    <dgm:cxn modelId="{5E2758D4-B66F-4529-8671-46749BD0B8A1}" type="presParOf" srcId="{E75C08AF-5855-42C9-8184-7B64E03EE009}" destId="{BA4123A5-45E6-4002-A3A3-386C22C69B41}" srcOrd="10" destOrd="0" presId="urn:microsoft.com/office/officeart/2005/8/layout/target3"/>
    <dgm:cxn modelId="{25DDF0F9-091E-492E-AA74-54DBD6BB6DA6}" type="presParOf" srcId="{E75C08AF-5855-42C9-8184-7B64E03EE009}" destId="{AA222FAA-F1D5-4CDD-AF48-0B94FBAA601C}" srcOrd="11" destOrd="0" presId="urn:microsoft.com/office/officeart/2005/8/layout/target3"/>
    <dgm:cxn modelId="{8F371495-B84B-42F2-9738-F0D67898A1BF}" type="presParOf" srcId="{E75C08AF-5855-42C9-8184-7B64E03EE009}" destId="{192100A4-C8F8-422D-B99A-6056EA916056}" srcOrd="12" destOrd="0" presId="urn:microsoft.com/office/officeart/2005/8/layout/target3"/>
    <dgm:cxn modelId="{AA04CC85-7B6D-4D02-8654-EB56348DCD37}" type="presParOf" srcId="{E75C08AF-5855-42C9-8184-7B64E03EE009}" destId="{1CA2041F-E879-4E51-AF43-496FA2B13AFC}" srcOrd="13" destOrd="0" presId="urn:microsoft.com/office/officeart/2005/8/layout/target3"/>
    <dgm:cxn modelId="{B850D742-C18D-4E83-A4EE-EE47B4F79635}" type="presParOf" srcId="{E75C08AF-5855-42C9-8184-7B64E03EE009}" destId="{6BC113AF-E0FD-4D97-8FAC-6CA8AF287C33}" srcOrd="14" destOrd="0" presId="urn:microsoft.com/office/officeart/2005/8/layout/target3"/>
    <dgm:cxn modelId="{852ED055-12C6-406E-935C-371095FF6F1A}" type="presParOf" srcId="{E75C08AF-5855-42C9-8184-7B64E03EE009}" destId="{CDD08C24-7FEE-4F2C-B946-35A9D9424BED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BB11D8-2F0E-4C62-B531-7A025E11663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274C89-80CB-4EE6-A166-472E1B94EB66}">
      <dgm:prSet phldrT="[Text]"/>
      <dgm:spPr/>
      <dgm:t>
        <a:bodyPr/>
        <a:lstStyle/>
        <a:p>
          <a:r>
            <a:rPr lang="en-US" dirty="0"/>
            <a:t>UWP</a:t>
          </a:r>
        </a:p>
      </dgm:t>
    </dgm:pt>
    <dgm:pt modelId="{BFBF0688-0475-4EFC-B8D3-44667D38E4BF}" type="parTrans" cxnId="{3574D4BA-6BD5-469E-88B2-8FD9855A3931}">
      <dgm:prSet/>
      <dgm:spPr/>
      <dgm:t>
        <a:bodyPr/>
        <a:lstStyle/>
        <a:p>
          <a:endParaRPr lang="en-US"/>
        </a:p>
      </dgm:t>
    </dgm:pt>
    <dgm:pt modelId="{2977D72F-10FD-49F1-B926-C8D00E4FBB4D}" type="sibTrans" cxnId="{3574D4BA-6BD5-469E-88B2-8FD9855A3931}">
      <dgm:prSet/>
      <dgm:spPr/>
      <dgm:t>
        <a:bodyPr/>
        <a:lstStyle/>
        <a:p>
          <a:endParaRPr lang="en-US"/>
        </a:p>
      </dgm:t>
    </dgm:pt>
    <dgm:pt modelId="{D5845CA6-9ECC-4D79-8DF8-722551A73ED8}">
      <dgm:prSet phldrT="[Text]"/>
      <dgm:spPr/>
      <dgm:t>
        <a:bodyPr/>
        <a:lstStyle/>
        <a:p>
          <a:r>
            <a:rPr lang="en-US" dirty="0"/>
            <a:t>Portable Library</a:t>
          </a:r>
        </a:p>
      </dgm:t>
    </dgm:pt>
    <dgm:pt modelId="{E66389ED-188C-4228-94F2-41BB1C361EB9}" type="parTrans" cxnId="{B6C46774-55BB-438D-B5E7-F4020CD0B6E2}">
      <dgm:prSet/>
      <dgm:spPr/>
      <dgm:t>
        <a:bodyPr/>
        <a:lstStyle/>
        <a:p>
          <a:endParaRPr lang="en-US"/>
        </a:p>
      </dgm:t>
    </dgm:pt>
    <dgm:pt modelId="{29EBD5FD-2A00-4B72-B3A2-8AFF3E8E4A03}" type="sibTrans" cxnId="{B6C46774-55BB-438D-B5E7-F4020CD0B6E2}">
      <dgm:prSet/>
      <dgm:spPr/>
      <dgm:t>
        <a:bodyPr/>
        <a:lstStyle/>
        <a:p>
          <a:endParaRPr lang="en-US"/>
        </a:p>
      </dgm:t>
    </dgm:pt>
    <dgm:pt modelId="{2D188A6F-DA57-4934-ABC6-9513AC7353D6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91C1384D-10D8-419F-9E0D-606D5D118015}" type="parTrans" cxnId="{40BC70B6-56DF-4A1F-B3F2-BF93DF42C74D}">
      <dgm:prSet/>
      <dgm:spPr/>
      <dgm:t>
        <a:bodyPr/>
        <a:lstStyle/>
        <a:p>
          <a:endParaRPr lang="en-US"/>
        </a:p>
      </dgm:t>
    </dgm:pt>
    <dgm:pt modelId="{3CCA0E04-E99A-471D-9F2D-5F8F111AA472}" type="sibTrans" cxnId="{40BC70B6-56DF-4A1F-B3F2-BF93DF42C74D}">
      <dgm:prSet/>
      <dgm:spPr/>
      <dgm:t>
        <a:bodyPr/>
        <a:lstStyle/>
        <a:p>
          <a:endParaRPr lang="en-US"/>
        </a:p>
      </dgm:t>
    </dgm:pt>
    <dgm:pt modelId="{F75A7FB1-E060-44DE-9C56-BC2F11652044}" type="pres">
      <dgm:prSet presAssocID="{3FBB11D8-2F0E-4C62-B531-7A025E116630}" presName="Name0" presStyleCnt="0">
        <dgm:presLayoutVars>
          <dgm:dir/>
          <dgm:resizeHandles val="exact"/>
        </dgm:presLayoutVars>
      </dgm:prSet>
      <dgm:spPr/>
    </dgm:pt>
    <dgm:pt modelId="{8719749D-E7F6-424F-8952-197FDFAD019D}" type="pres">
      <dgm:prSet presAssocID="{3FBB11D8-2F0E-4C62-B531-7A025E116630}" presName="fgShape" presStyleLbl="fgShp" presStyleIdx="0" presStyleCnt="1"/>
      <dgm:spPr/>
    </dgm:pt>
    <dgm:pt modelId="{EED86A00-F203-4E3B-A22E-ED1E22373C5D}" type="pres">
      <dgm:prSet presAssocID="{3FBB11D8-2F0E-4C62-B531-7A025E116630}" presName="linComp" presStyleCnt="0"/>
      <dgm:spPr/>
    </dgm:pt>
    <dgm:pt modelId="{B2C4473B-2FEE-4389-B7DF-82DD00BDF4D3}" type="pres">
      <dgm:prSet presAssocID="{68274C89-80CB-4EE6-A166-472E1B94EB66}" presName="compNode" presStyleCnt="0"/>
      <dgm:spPr/>
    </dgm:pt>
    <dgm:pt modelId="{FA1924AC-7C69-4FDD-B2C1-FEF4E055208F}" type="pres">
      <dgm:prSet presAssocID="{68274C89-80CB-4EE6-A166-472E1B94EB66}" presName="bkgdShape" presStyleLbl="node1" presStyleIdx="0" presStyleCnt="3"/>
      <dgm:spPr/>
    </dgm:pt>
    <dgm:pt modelId="{6A19CBE7-7AB9-44D4-9CD9-1DF8CD86F4CC}" type="pres">
      <dgm:prSet presAssocID="{68274C89-80CB-4EE6-A166-472E1B94EB66}" presName="nodeTx" presStyleLbl="node1" presStyleIdx="0" presStyleCnt="3">
        <dgm:presLayoutVars>
          <dgm:bulletEnabled val="1"/>
        </dgm:presLayoutVars>
      </dgm:prSet>
      <dgm:spPr/>
    </dgm:pt>
    <dgm:pt modelId="{F94522BA-C56F-464C-986A-3CD5E02007EA}" type="pres">
      <dgm:prSet presAssocID="{68274C89-80CB-4EE6-A166-472E1B94EB66}" presName="invisiNode" presStyleLbl="node1" presStyleIdx="0" presStyleCnt="3"/>
      <dgm:spPr/>
    </dgm:pt>
    <dgm:pt modelId="{F655C76A-8C55-44A8-8C24-0B75A4BE7211}" type="pres">
      <dgm:prSet presAssocID="{68274C89-80CB-4EE6-A166-472E1B94EB66}" presName="imagNode" presStyleLbl="fgImgPlace1" presStyleIdx="0" presStyleCnt="3"/>
      <dgm:spPr/>
    </dgm:pt>
    <dgm:pt modelId="{71FD891F-9674-411A-B53C-AF04E1C6BA01}" type="pres">
      <dgm:prSet presAssocID="{2977D72F-10FD-49F1-B926-C8D00E4FBB4D}" presName="sibTrans" presStyleLbl="sibTrans2D1" presStyleIdx="0" presStyleCnt="0"/>
      <dgm:spPr/>
    </dgm:pt>
    <dgm:pt modelId="{94B43221-3884-4F75-87DD-61CDC9A35596}" type="pres">
      <dgm:prSet presAssocID="{D5845CA6-9ECC-4D79-8DF8-722551A73ED8}" presName="compNode" presStyleCnt="0"/>
      <dgm:spPr/>
    </dgm:pt>
    <dgm:pt modelId="{704283FD-1B6D-415D-B750-F530C5B7A571}" type="pres">
      <dgm:prSet presAssocID="{D5845CA6-9ECC-4D79-8DF8-722551A73ED8}" presName="bkgdShape" presStyleLbl="node1" presStyleIdx="1" presStyleCnt="3"/>
      <dgm:spPr/>
    </dgm:pt>
    <dgm:pt modelId="{EB3DFF6F-28BE-4077-AA09-BEECCCF48839}" type="pres">
      <dgm:prSet presAssocID="{D5845CA6-9ECC-4D79-8DF8-722551A73ED8}" presName="nodeTx" presStyleLbl="node1" presStyleIdx="1" presStyleCnt="3">
        <dgm:presLayoutVars>
          <dgm:bulletEnabled val="1"/>
        </dgm:presLayoutVars>
      </dgm:prSet>
      <dgm:spPr/>
    </dgm:pt>
    <dgm:pt modelId="{486E4AB6-32A3-4C89-82DC-C763CB7CB15F}" type="pres">
      <dgm:prSet presAssocID="{D5845CA6-9ECC-4D79-8DF8-722551A73ED8}" presName="invisiNode" presStyleLbl="node1" presStyleIdx="1" presStyleCnt="3"/>
      <dgm:spPr/>
    </dgm:pt>
    <dgm:pt modelId="{C09F3A74-E7DB-43D1-85AC-87416D3F4647}" type="pres">
      <dgm:prSet presAssocID="{D5845CA6-9ECC-4D79-8DF8-722551A73ED8}" presName="imagNode" presStyleLbl="fgImgPlace1" presStyleIdx="1" presStyleCnt="3"/>
      <dgm:spPr/>
    </dgm:pt>
    <dgm:pt modelId="{3A757CB4-BC8F-422A-85A6-8288919518EC}" type="pres">
      <dgm:prSet presAssocID="{29EBD5FD-2A00-4B72-B3A2-8AFF3E8E4A03}" presName="sibTrans" presStyleLbl="sibTrans2D1" presStyleIdx="0" presStyleCnt="0"/>
      <dgm:spPr/>
    </dgm:pt>
    <dgm:pt modelId="{7EB6650C-8916-49BA-B1D1-6813D07CB83E}" type="pres">
      <dgm:prSet presAssocID="{2D188A6F-DA57-4934-ABC6-9513AC7353D6}" presName="compNode" presStyleCnt="0"/>
      <dgm:spPr/>
    </dgm:pt>
    <dgm:pt modelId="{42118E1B-DF48-4670-BE13-F6CC906701DD}" type="pres">
      <dgm:prSet presAssocID="{2D188A6F-DA57-4934-ABC6-9513AC7353D6}" presName="bkgdShape" presStyleLbl="node1" presStyleIdx="2" presStyleCnt="3"/>
      <dgm:spPr/>
    </dgm:pt>
    <dgm:pt modelId="{1B57F404-7568-4AF1-8467-32722D8A09AA}" type="pres">
      <dgm:prSet presAssocID="{2D188A6F-DA57-4934-ABC6-9513AC7353D6}" presName="nodeTx" presStyleLbl="node1" presStyleIdx="2" presStyleCnt="3">
        <dgm:presLayoutVars>
          <dgm:bulletEnabled val="1"/>
        </dgm:presLayoutVars>
      </dgm:prSet>
      <dgm:spPr/>
    </dgm:pt>
    <dgm:pt modelId="{F01052E5-86DA-4108-B533-585BB4F9F68E}" type="pres">
      <dgm:prSet presAssocID="{2D188A6F-DA57-4934-ABC6-9513AC7353D6}" presName="invisiNode" presStyleLbl="node1" presStyleIdx="2" presStyleCnt="3"/>
      <dgm:spPr/>
    </dgm:pt>
    <dgm:pt modelId="{B3962FC2-6E76-4BCA-A1D9-6915B7C216F6}" type="pres">
      <dgm:prSet presAssocID="{2D188A6F-DA57-4934-ABC6-9513AC7353D6}" presName="imagNode" presStyleLbl="fgImgPlace1" presStyleIdx="2" presStyleCnt="3"/>
      <dgm:spPr/>
    </dgm:pt>
  </dgm:ptLst>
  <dgm:cxnLst>
    <dgm:cxn modelId="{53B8BD09-35D3-44D7-ADFC-88FCFC2AE8F4}" type="presOf" srcId="{D5845CA6-9ECC-4D79-8DF8-722551A73ED8}" destId="{EB3DFF6F-28BE-4077-AA09-BEECCCF48839}" srcOrd="1" destOrd="0" presId="urn:microsoft.com/office/officeart/2005/8/layout/hList7"/>
    <dgm:cxn modelId="{612AA757-7B4C-48A1-BF76-2CA79359A460}" type="presOf" srcId="{3FBB11D8-2F0E-4C62-B531-7A025E116630}" destId="{F75A7FB1-E060-44DE-9C56-BC2F11652044}" srcOrd="0" destOrd="0" presId="urn:microsoft.com/office/officeart/2005/8/layout/hList7"/>
    <dgm:cxn modelId="{7A21AFD3-02A2-48B5-A7D1-1AE72834821C}" type="presOf" srcId="{2977D72F-10FD-49F1-B926-C8D00E4FBB4D}" destId="{71FD891F-9674-411A-B53C-AF04E1C6BA01}" srcOrd="0" destOrd="0" presId="urn:microsoft.com/office/officeart/2005/8/layout/hList7"/>
    <dgm:cxn modelId="{B6C46774-55BB-438D-B5E7-F4020CD0B6E2}" srcId="{3FBB11D8-2F0E-4C62-B531-7A025E116630}" destId="{D5845CA6-9ECC-4D79-8DF8-722551A73ED8}" srcOrd="1" destOrd="0" parTransId="{E66389ED-188C-4228-94F2-41BB1C361EB9}" sibTransId="{29EBD5FD-2A00-4B72-B3A2-8AFF3E8E4A03}"/>
    <dgm:cxn modelId="{3574D4BA-6BD5-469E-88B2-8FD9855A3931}" srcId="{3FBB11D8-2F0E-4C62-B531-7A025E116630}" destId="{68274C89-80CB-4EE6-A166-472E1B94EB66}" srcOrd="0" destOrd="0" parTransId="{BFBF0688-0475-4EFC-B8D3-44667D38E4BF}" sibTransId="{2977D72F-10FD-49F1-B926-C8D00E4FBB4D}"/>
    <dgm:cxn modelId="{3384390F-545E-49DB-BD53-1C9DD0C32947}" type="presOf" srcId="{2D188A6F-DA57-4934-ABC6-9513AC7353D6}" destId="{42118E1B-DF48-4670-BE13-F6CC906701DD}" srcOrd="0" destOrd="0" presId="urn:microsoft.com/office/officeart/2005/8/layout/hList7"/>
    <dgm:cxn modelId="{40BC70B6-56DF-4A1F-B3F2-BF93DF42C74D}" srcId="{3FBB11D8-2F0E-4C62-B531-7A025E116630}" destId="{2D188A6F-DA57-4934-ABC6-9513AC7353D6}" srcOrd="2" destOrd="0" parTransId="{91C1384D-10D8-419F-9E0D-606D5D118015}" sibTransId="{3CCA0E04-E99A-471D-9F2D-5F8F111AA472}"/>
    <dgm:cxn modelId="{38631249-3A07-46E2-91B2-6539E04BAA1D}" type="presOf" srcId="{68274C89-80CB-4EE6-A166-472E1B94EB66}" destId="{FA1924AC-7C69-4FDD-B2C1-FEF4E055208F}" srcOrd="0" destOrd="0" presId="urn:microsoft.com/office/officeart/2005/8/layout/hList7"/>
    <dgm:cxn modelId="{F2FAC113-780F-4DF6-80E7-609831E27DE3}" type="presOf" srcId="{68274C89-80CB-4EE6-A166-472E1B94EB66}" destId="{6A19CBE7-7AB9-44D4-9CD9-1DF8CD86F4CC}" srcOrd="1" destOrd="0" presId="urn:microsoft.com/office/officeart/2005/8/layout/hList7"/>
    <dgm:cxn modelId="{6E1093C5-4CDF-4B3B-A1EB-434F4A26EA5B}" type="presOf" srcId="{D5845CA6-9ECC-4D79-8DF8-722551A73ED8}" destId="{704283FD-1B6D-415D-B750-F530C5B7A571}" srcOrd="0" destOrd="0" presId="urn:microsoft.com/office/officeart/2005/8/layout/hList7"/>
    <dgm:cxn modelId="{08B582F2-44F7-4438-9582-0DD79AC118E0}" type="presOf" srcId="{29EBD5FD-2A00-4B72-B3A2-8AFF3E8E4A03}" destId="{3A757CB4-BC8F-422A-85A6-8288919518EC}" srcOrd="0" destOrd="0" presId="urn:microsoft.com/office/officeart/2005/8/layout/hList7"/>
    <dgm:cxn modelId="{EF298D5C-78C2-4DCE-AC27-EB191FEEE532}" type="presOf" srcId="{2D188A6F-DA57-4934-ABC6-9513AC7353D6}" destId="{1B57F404-7568-4AF1-8467-32722D8A09AA}" srcOrd="1" destOrd="0" presId="urn:microsoft.com/office/officeart/2005/8/layout/hList7"/>
    <dgm:cxn modelId="{CF8C45C9-DE5D-480E-B42C-27CCC830504C}" type="presParOf" srcId="{F75A7FB1-E060-44DE-9C56-BC2F11652044}" destId="{8719749D-E7F6-424F-8952-197FDFAD019D}" srcOrd="0" destOrd="0" presId="urn:microsoft.com/office/officeart/2005/8/layout/hList7"/>
    <dgm:cxn modelId="{96EABF57-2D6C-4E07-87CC-B3FB1494F432}" type="presParOf" srcId="{F75A7FB1-E060-44DE-9C56-BC2F11652044}" destId="{EED86A00-F203-4E3B-A22E-ED1E22373C5D}" srcOrd="1" destOrd="0" presId="urn:microsoft.com/office/officeart/2005/8/layout/hList7"/>
    <dgm:cxn modelId="{95F076E3-EC7E-4FC4-A3ED-09829E7B8A3D}" type="presParOf" srcId="{EED86A00-F203-4E3B-A22E-ED1E22373C5D}" destId="{B2C4473B-2FEE-4389-B7DF-82DD00BDF4D3}" srcOrd="0" destOrd="0" presId="urn:microsoft.com/office/officeart/2005/8/layout/hList7"/>
    <dgm:cxn modelId="{7B1F7216-697A-426E-8B98-66DB24174BC0}" type="presParOf" srcId="{B2C4473B-2FEE-4389-B7DF-82DD00BDF4D3}" destId="{FA1924AC-7C69-4FDD-B2C1-FEF4E055208F}" srcOrd="0" destOrd="0" presId="urn:microsoft.com/office/officeart/2005/8/layout/hList7"/>
    <dgm:cxn modelId="{B23A1E29-03BF-4F6D-95CE-4FD15D47882B}" type="presParOf" srcId="{B2C4473B-2FEE-4389-B7DF-82DD00BDF4D3}" destId="{6A19CBE7-7AB9-44D4-9CD9-1DF8CD86F4CC}" srcOrd="1" destOrd="0" presId="urn:microsoft.com/office/officeart/2005/8/layout/hList7"/>
    <dgm:cxn modelId="{5EA83D67-06B9-4366-B3A9-A33502186C2F}" type="presParOf" srcId="{B2C4473B-2FEE-4389-B7DF-82DD00BDF4D3}" destId="{F94522BA-C56F-464C-986A-3CD5E02007EA}" srcOrd="2" destOrd="0" presId="urn:microsoft.com/office/officeart/2005/8/layout/hList7"/>
    <dgm:cxn modelId="{A602E4C3-2152-4D34-8CEA-94AD58308462}" type="presParOf" srcId="{B2C4473B-2FEE-4389-B7DF-82DD00BDF4D3}" destId="{F655C76A-8C55-44A8-8C24-0B75A4BE7211}" srcOrd="3" destOrd="0" presId="urn:microsoft.com/office/officeart/2005/8/layout/hList7"/>
    <dgm:cxn modelId="{CAD3F9B9-7962-4533-A318-EEE6AC47CE79}" type="presParOf" srcId="{EED86A00-F203-4E3B-A22E-ED1E22373C5D}" destId="{71FD891F-9674-411A-B53C-AF04E1C6BA01}" srcOrd="1" destOrd="0" presId="urn:microsoft.com/office/officeart/2005/8/layout/hList7"/>
    <dgm:cxn modelId="{1EA1360C-9A29-4FF4-A9C7-173DDFCCF15C}" type="presParOf" srcId="{EED86A00-F203-4E3B-A22E-ED1E22373C5D}" destId="{94B43221-3884-4F75-87DD-61CDC9A35596}" srcOrd="2" destOrd="0" presId="urn:microsoft.com/office/officeart/2005/8/layout/hList7"/>
    <dgm:cxn modelId="{B6316FFE-809D-4599-AF70-2D8B144259FC}" type="presParOf" srcId="{94B43221-3884-4F75-87DD-61CDC9A35596}" destId="{704283FD-1B6D-415D-B750-F530C5B7A571}" srcOrd="0" destOrd="0" presId="urn:microsoft.com/office/officeart/2005/8/layout/hList7"/>
    <dgm:cxn modelId="{A21B5601-FAA0-44EF-9072-FA954A4EAD68}" type="presParOf" srcId="{94B43221-3884-4F75-87DD-61CDC9A35596}" destId="{EB3DFF6F-28BE-4077-AA09-BEECCCF48839}" srcOrd="1" destOrd="0" presId="urn:microsoft.com/office/officeart/2005/8/layout/hList7"/>
    <dgm:cxn modelId="{F10483E7-64C0-43FF-84C0-1F13871B2585}" type="presParOf" srcId="{94B43221-3884-4F75-87DD-61CDC9A35596}" destId="{486E4AB6-32A3-4C89-82DC-C763CB7CB15F}" srcOrd="2" destOrd="0" presId="urn:microsoft.com/office/officeart/2005/8/layout/hList7"/>
    <dgm:cxn modelId="{3BB7B54E-9EC2-4DEB-8C4C-7C4ABB2327DF}" type="presParOf" srcId="{94B43221-3884-4F75-87DD-61CDC9A35596}" destId="{C09F3A74-E7DB-43D1-85AC-87416D3F4647}" srcOrd="3" destOrd="0" presId="urn:microsoft.com/office/officeart/2005/8/layout/hList7"/>
    <dgm:cxn modelId="{6EF9CA08-13C4-4FC6-B14D-060795FEDBF0}" type="presParOf" srcId="{EED86A00-F203-4E3B-A22E-ED1E22373C5D}" destId="{3A757CB4-BC8F-422A-85A6-8288919518EC}" srcOrd="3" destOrd="0" presId="urn:microsoft.com/office/officeart/2005/8/layout/hList7"/>
    <dgm:cxn modelId="{EA6CF3CC-6D47-4784-9314-DF1783D3CAF7}" type="presParOf" srcId="{EED86A00-F203-4E3B-A22E-ED1E22373C5D}" destId="{7EB6650C-8916-49BA-B1D1-6813D07CB83E}" srcOrd="4" destOrd="0" presId="urn:microsoft.com/office/officeart/2005/8/layout/hList7"/>
    <dgm:cxn modelId="{B07853FB-1D63-4529-B0D3-E692E0D7A385}" type="presParOf" srcId="{7EB6650C-8916-49BA-B1D1-6813D07CB83E}" destId="{42118E1B-DF48-4670-BE13-F6CC906701DD}" srcOrd="0" destOrd="0" presId="urn:microsoft.com/office/officeart/2005/8/layout/hList7"/>
    <dgm:cxn modelId="{6374568E-6E29-4A74-B893-3FD5BF27BCA7}" type="presParOf" srcId="{7EB6650C-8916-49BA-B1D1-6813D07CB83E}" destId="{1B57F404-7568-4AF1-8467-32722D8A09AA}" srcOrd="1" destOrd="0" presId="urn:microsoft.com/office/officeart/2005/8/layout/hList7"/>
    <dgm:cxn modelId="{52DF4D75-0F78-44D4-A8AF-F5CF3A74B9F3}" type="presParOf" srcId="{7EB6650C-8916-49BA-B1D1-6813D07CB83E}" destId="{F01052E5-86DA-4108-B533-585BB4F9F68E}" srcOrd="2" destOrd="0" presId="urn:microsoft.com/office/officeart/2005/8/layout/hList7"/>
    <dgm:cxn modelId="{842E4563-F3C0-4822-B0C6-D29E08F286E1}" type="presParOf" srcId="{7EB6650C-8916-49BA-B1D1-6813D07CB83E}" destId="{B3962FC2-6E76-4BCA-A1D9-6915B7C216F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BD450-71BB-443E-A31A-A3AA1378410F}">
      <dsp:nvSpPr>
        <dsp:cNvPr id="0" name=""/>
        <dsp:cNvSpPr/>
      </dsp:nvSpPr>
      <dsp:spPr>
        <a:xfrm rot="16200000">
          <a:off x="-951118" y="955350"/>
          <a:ext cx="3395663" cy="1484961"/>
        </a:xfrm>
        <a:prstGeom prst="flowChartManualOperation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1368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Core CLR</a:t>
          </a:r>
        </a:p>
      </dsp:txBody>
      <dsp:txXfrm rot="5400000">
        <a:off x="4233" y="679132"/>
        <a:ext cx="1484961" cy="2037397"/>
      </dsp:txXfrm>
    </dsp:sp>
    <dsp:sp modelId="{817B0E5C-7516-4464-9ADA-851AE22AFDCA}">
      <dsp:nvSpPr>
        <dsp:cNvPr id="0" name=""/>
        <dsp:cNvSpPr/>
      </dsp:nvSpPr>
      <dsp:spPr>
        <a:xfrm rot="16200000">
          <a:off x="645215" y="955350"/>
          <a:ext cx="3395663" cy="1484961"/>
        </a:xfrm>
        <a:prstGeom prst="flowChartManualOperation">
          <a:avLst/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1368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Core FX</a:t>
          </a:r>
        </a:p>
      </dsp:txBody>
      <dsp:txXfrm rot="5400000">
        <a:off x="1600566" y="679132"/>
        <a:ext cx="1484961" cy="2037397"/>
      </dsp:txXfrm>
    </dsp:sp>
    <dsp:sp modelId="{CBBFEDF2-19C8-401E-B009-C9C2FB23C5D6}">
      <dsp:nvSpPr>
        <dsp:cNvPr id="0" name=""/>
        <dsp:cNvSpPr/>
      </dsp:nvSpPr>
      <dsp:spPr>
        <a:xfrm rot="16200000">
          <a:off x="2241549" y="955350"/>
          <a:ext cx="3395663" cy="1484961"/>
        </a:xfrm>
        <a:prstGeom prst="flowChartManualOperation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1368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Your App</a:t>
          </a:r>
        </a:p>
      </dsp:txBody>
      <dsp:txXfrm rot="5400000">
        <a:off x="3196900" y="679132"/>
        <a:ext cx="1484961" cy="2037397"/>
      </dsp:txXfrm>
    </dsp:sp>
    <dsp:sp modelId="{316FF166-11E6-4FB8-AA6B-5524C2D9ADB9}">
      <dsp:nvSpPr>
        <dsp:cNvPr id="0" name=""/>
        <dsp:cNvSpPr/>
      </dsp:nvSpPr>
      <dsp:spPr>
        <a:xfrm rot="16200000">
          <a:off x="3837883" y="955350"/>
          <a:ext cx="3395663" cy="1484961"/>
        </a:xfrm>
        <a:prstGeom prst="flowChartManualOperation">
          <a:avLst/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1368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dotnet</a:t>
          </a:r>
          <a:r>
            <a:rPr lang="en-US" sz="3000" kern="1200" dirty="0"/>
            <a:t> Tool</a:t>
          </a:r>
        </a:p>
      </dsp:txBody>
      <dsp:txXfrm rot="5400000">
        <a:off x="4793234" y="679132"/>
        <a:ext cx="1484961" cy="2037397"/>
      </dsp:txXfrm>
    </dsp:sp>
    <dsp:sp modelId="{C0DE2D34-046F-479C-AAB9-2EC2247FCC6B}">
      <dsp:nvSpPr>
        <dsp:cNvPr id="0" name=""/>
        <dsp:cNvSpPr/>
      </dsp:nvSpPr>
      <dsp:spPr>
        <a:xfrm rot="16200000">
          <a:off x="5434217" y="955350"/>
          <a:ext cx="3395663" cy="1484961"/>
        </a:xfrm>
        <a:prstGeom prst="flowChartManualOperation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1368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Dev Tools</a:t>
          </a:r>
        </a:p>
      </dsp:txBody>
      <dsp:txXfrm rot="5400000">
        <a:off x="6389568" y="679132"/>
        <a:ext cx="1484961" cy="2037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16192-AC17-4DAA-9089-C3A2CEA53B31}">
      <dsp:nvSpPr>
        <dsp:cNvPr id="0" name=""/>
        <dsp:cNvSpPr/>
      </dsp:nvSpPr>
      <dsp:spPr>
        <a:xfrm>
          <a:off x="1986874" y="0"/>
          <a:ext cx="3395663" cy="339566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0B018-FF6C-4CE8-A3B9-02A160EB070F}">
      <dsp:nvSpPr>
        <dsp:cNvPr id="0" name=""/>
        <dsp:cNvSpPr/>
      </dsp:nvSpPr>
      <dsp:spPr>
        <a:xfrm>
          <a:off x="3684706" y="339897"/>
          <a:ext cx="2207180" cy="6035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RyuJIT</a:t>
          </a:r>
          <a:endParaRPr lang="en-US" sz="1900" kern="1200" dirty="0"/>
        </a:p>
      </dsp:txBody>
      <dsp:txXfrm>
        <a:off x="3714168" y="369359"/>
        <a:ext cx="2148256" cy="544602"/>
      </dsp:txXfrm>
    </dsp:sp>
    <dsp:sp modelId="{08D13CA7-C6F7-4ABA-BC83-6AFA5A3AFC38}">
      <dsp:nvSpPr>
        <dsp:cNvPr id="0" name=""/>
        <dsp:cNvSpPr/>
      </dsp:nvSpPr>
      <dsp:spPr>
        <a:xfrm>
          <a:off x="3684706" y="1018864"/>
          <a:ext cx="2207180" cy="6035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Roslyn</a:t>
          </a:r>
        </a:p>
      </dsp:txBody>
      <dsp:txXfrm>
        <a:off x="3714168" y="1048326"/>
        <a:ext cx="2148256" cy="544602"/>
      </dsp:txXfrm>
    </dsp:sp>
    <dsp:sp modelId="{766DFA46-403A-43A8-AB3F-37EDFFAA8560}">
      <dsp:nvSpPr>
        <dsp:cNvPr id="0" name=""/>
        <dsp:cNvSpPr/>
      </dsp:nvSpPr>
      <dsp:spPr>
        <a:xfrm>
          <a:off x="3684706" y="1697831"/>
          <a:ext cx="2207180" cy="6035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Garbage Collector</a:t>
          </a:r>
        </a:p>
      </dsp:txBody>
      <dsp:txXfrm>
        <a:off x="3714168" y="1727293"/>
        <a:ext cx="2148256" cy="544602"/>
      </dsp:txXfrm>
    </dsp:sp>
    <dsp:sp modelId="{30160FD9-80DE-49B9-96A6-1F4C1274D347}">
      <dsp:nvSpPr>
        <dsp:cNvPr id="0" name=""/>
        <dsp:cNvSpPr/>
      </dsp:nvSpPr>
      <dsp:spPr>
        <a:xfrm>
          <a:off x="3684706" y="2376798"/>
          <a:ext cx="2207180" cy="60352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Native Interop</a:t>
          </a:r>
        </a:p>
      </dsp:txBody>
      <dsp:txXfrm>
        <a:off x="3714168" y="2406260"/>
        <a:ext cx="2148256" cy="544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570DE-A966-458C-9EFA-9DA78B04C008}">
      <dsp:nvSpPr>
        <dsp:cNvPr id="0" name=""/>
        <dsp:cNvSpPr/>
      </dsp:nvSpPr>
      <dsp:spPr>
        <a:xfrm>
          <a:off x="431" y="2522191"/>
          <a:ext cx="7885837" cy="7401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Common Infrastructure</a:t>
          </a:r>
          <a:br>
            <a:rPr lang="en-US" sz="2000" kern="1200" dirty="0"/>
          </a:br>
          <a:r>
            <a:rPr lang="en-US" sz="2000" kern="1200" dirty="0"/>
            <a:t>Compilers | Languages | Runtime components</a:t>
          </a:r>
        </a:p>
      </dsp:txBody>
      <dsp:txXfrm>
        <a:off x="22110" y="2543870"/>
        <a:ext cx="7842479" cy="696826"/>
      </dsp:txXfrm>
    </dsp:sp>
    <dsp:sp modelId="{C1445CBB-260D-4994-8D3D-7AC56F1331CD}">
      <dsp:nvSpPr>
        <dsp:cNvPr id="0" name=""/>
        <dsp:cNvSpPr/>
      </dsp:nvSpPr>
      <dsp:spPr>
        <a:xfrm>
          <a:off x="431" y="1681837"/>
          <a:ext cx="7885837" cy="7401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.NET Standard Library</a:t>
          </a:r>
          <a:br>
            <a:rPr lang="en-US" sz="2000" kern="1200" dirty="0"/>
          </a:br>
          <a:r>
            <a:rPr lang="en-US" sz="2000" kern="1200" dirty="0"/>
            <a:t>One library to do it right it this time</a:t>
          </a:r>
        </a:p>
      </dsp:txBody>
      <dsp:txXfrm>
        <a:off x="22110" y="1703516"/>
        <a:ext cx="7842479" cy="696826"/>
      </dsp:txXfrm>
    </dsp:sp>
    <dsp:sp modelId="{A6876D3B-77A6-4A1E-A847-BD32BD3AD920}">
      <dsp:nvSpPr>
        <dsp:cNvPr id="0" name=""/>
        <dsp:cNvSpPr/>
      </dsp:nvSpPr>
      <dsp:spPr>
        <a:xfrm>
          <a:off x="431" y="841482"/>
          <a:ext cx="2557016" cy="740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WPF WinForms ASP.NET</a:t>
          </a:r>
        </a:p>
      </dsp:txBody>
      <dsp:txXfrm>
        <a:off x="22110" y="863161"/>
        <a:ext cx="2513658" cy="696826"/>
      </dsp:txXfrm>
    </dsp:sp>
    <dsp:sp modelId="{3C1D52AB-D413-4B5D-AD04-A8CD74CFD273}">
      <dsp:nvSpPr>
        <dsp:cNvPr id="0" name=""/>
        <dsp:cNvSpPr/>
      </dsp:nvSpPr>
      <dsp:spPr>
        <a:xfrm>
          <a:off x="431" y="1127"/>
          <a:ext cx="2557016" cy="7401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.NET Framework</a:t>
          </a:r>
        </a:p>
      </dsp:txBody>
      <dsp:txXfrm>
        <a:off x="22110" y="22806"/>
        <a:ext cx="2513658" cy="696826"/>
      </dsp:txXfrm>
    </dsp:sp>
    <dsp:sp modelId="{CBB1E326-22F4-4B17-82EB-8479821D9C96}">
      <dsp:nvSpPr>
        <dsp:cNvPr id="0" name=""/>
        <dsp:cNvSpPr/>
      </dsp:nvSpPr>
      <dsp:spPr>
        <a:xfrm>
          <a:off x="2664841" y="841482"/>
          <a:ext cx="2557016" cy="740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UWP</a:t>
          </a:r>
          <a:br>
            <a:rPr lang="en-US" sz="2000" kern="1200" dirty="0"/>
          </a:br>
          <a:r>
            <a:rPr lang="en-US" sz="2000" kern="1200" dirty="0"/>
            <a:t>ASP.NET Core</a:t>
          </a:r>
        </a:p>
      </dsp:txBody>
      <dsp:txXfrm>
        <a:off x="2686520" y="863161"/>
        <a:ext cx="2513658" cy="696826"/>
      </dsp:txXfrm>
    </dsp:sp>
    <dsp:sp modelId="{5292C8C5-CC57-4E36-B109-B04A51B6478C}">
      <dsp:nvSpPr>
        <dsp:cNvPr id="0" name=""/>
        <dsp:cNvSpPr/>
      </dsp:nvSpPr>
      <dsp:spPr>
        <a:xfrm>
          <a:off x="2664841" y="1127"/>
          <a:ext cx="2557016" cy="7401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.NET Core</a:t>
          </a:r>
        </a:p>
      </dsp:txBody>
      <dsp:txXfrm>
        <a:off x="2686520" y="22806"/>
        <a:ext cx="2513658" cy="696826"/>
      </dsp:txXfrm>
    </dsp:sp>
    <dsp:sp modelId="{0774924D-B9EA-4483-A344-D1AFFE2D519D}">
      <dsp:nvSpPr>
        <dsp:cNvPr id="0" name=""/>
        <dsp:cNvSpPr/>
      </dsp:nvSpPr>
      <dsp:spPr>
        <a:xfrm>
          <a:off x="5329252" y="841482"/>
          <a:ext cx="2557016" cy="740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iOS Android</a:t>
          </a:r>
          <a:br>
            <a:rPr lang="en-US" sz="2000" kern="1200" dirty="0"/>
          </a:br>
          <a:r>
            <a:rPr lang="en-US" sz="2000" kern="1200" dirty="0" err="1"/>
            <a:t>macOS</a:t>
          </a:r>
          <a:endParaRPr lang="en-US" sz="2000" kern="1200" dirty="0"/>
        </a:p>
      </dsp:txBody>
      <dsp:txXfrm>
        <a:off x="5350931" y="863161"/>
        <a:ext cx="2513658" cy="696826"/>
      </dsp:txXfrm>
    </dsp:sp>
    <dsp:sp modelId="{5C3DEBEE-C6FE-4BEB-955F-2AD3074901D8}">
      <dsp:nvSpPr>
        <dsp:cNvPr id="0" name=""/>
        <dsp:cNvSpPr/>
      </dsp:nvSpPr>
      <dsp:spPr>
        <a:xfrm>
          <a:off x="5329252" y="1127"/>
          <a:ext cx="2557016" cy="7401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Xamarin</a:t>
          </a:r>
          <a:endParaRPr lang="en-US" sz="2000" kern="1200" dirty="0"/>
        </a:p>
      </dsp:txBody>
      <dsp:txXfrm>
        <a:off x="5350931" y="22806"/>
        <a:ext cx="2513658" cy="6968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990BC-12D1-40A1-B65C-BD59448ED593}">
      <dsp:nvSpPr>
        <dsp:cNvPr id="0" name=""/>
        <dsp:cNvSpPr/>
      </dsp:nvSpPr>
      <dsp:spPr>
        <a:xfrm>
          <a:off x="153225" y="182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restore</a:t>
          </a:r>
        </a:p>
      </dsp:txBody>
      <dsp:txXfrm>
        <a:off x="406361" y="1820"/>
        <a:ext cx="759408" cy="506272"/>
      </dsp:txXfrm>
    </dsp:sp>
    <dsp:sp modelId="{F56E3EE6-DAD3-4787-91D4-B1D985B3C756}">
      <dsp:nvSpPr>
        <dsp:cNvPr id="0" name=""/>
        <dsp:cNvSpPr/>
      </dsp:nvSpPr>
      <dsp:spPr>
        <a:xfrm>
          <a:off x="1254367" y="448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-s &lt;source&gt;</a:t>
          </a:r>
        </a:p>
      </dsp:txBody>
      <dsp:txXfrm>
        <a:off x="1464470" y="44853"/>
        <a:ext cx="630309" cy="420205"/>
      </dsp:txXfrm>
    </dsp:sp>
    <dsp:sp modelId="{2AF2D137-C875-4854-944B-733E2B23EE2A}">
      <dsp:nvSpPr>
        <dsp:cNvPr id="0" name=""/>
        <dsp:cNvSpPr/>
      </dsp:nvSpPr>
      <dsp:spPr>
        <a:xfrm>
          <a:off x="2157809" y="448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--packages &lt;path&gt;</a:t>
          </a:r>
        </a:p>
      </dsp:txBody>
      <dsp:txXfrm>
        <a:off x="2367912" y="44853"/>
        <a:ext cx="630309" cy="420205"/>
      </dsp:txXfrm>
    </dsp:sp>
    <dsp:sp modelId="{A4249A19-CB44-43CE-95D0-551A4C95A0C6}">
      <dsp:nvSpPr>
        <dsp:cNvPr id="0" name=""/>
        <dsp:cNvSpPr/>
      </dsp:nvSpPr>
      <dsp:spPr>
        <a:xfrm>
          <a:off x="3061252" y="448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-f &lt;feed&gt;</a:t>
          </a:r>
        </a:p>
      </dsp:txBody>
      <dsp:txXfrm>
        <a:off x="3271355" y="44853"/>
        <a:ext cx="630309" cy="420205"/>
      </dsp:txXfrm>
    </dsp:sp>
    <dsp:sp modelId="{B297C68B-2ECD-406C-B806-B542808B83C3}">
      <dsp:nvSpPr>
        <dsp:cNvPr id="0" name=""/>
        <dsp:cNvSpPr/>
      </dsp:nvSpPr>
      <dsp:spPr>
        <a:xfrm>
          <a:off x="3964694" y="448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</a:t>
          </a:r>
          <a:r>
            <a:rPr lang="en-US" sz="700" kern="1200" dirty="0" err="1"/>
            <a:t>configfile</a:t>
          </a:r>
          <a:r>
            <a:rPr lang="en-US" sz="700" kern="1200" dirty="0"/>
            <a:t> &lt;path&gt;</a:t>
          </a:r>
        </a:p>
      </dsp:txBody>
      <dsp:txXfrm>
        <a:off x="4174797" y="44853"/>
        <a:ext cx="630309" cy="420205"/>
      </dsp:txXfrm>
    </dsp:sp>
    <dsp:sp modelId="{8C22074B-0791-4C4E-ACC3-7C96C6EE740C}">
      <dsp:nvSpPr>
        <dsp:cNvPr id="0" name=""/>
        <dsp:cNvSpPr/>
      </dsp:nvSpPr>
      <dsp:spPr>
        <a:xfrm>
          <a:off x="4868137" y="448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-v &lt;verbosity&gt;</a:t>
          </a:r>
        </a:p>
      </dsp:txBody>
      <dsp:txXfrm>
        <a:off x="5078240" y="44853"/>
        <a:ext cx="630309" cy="420205"/>
      </dsp:txXfrm>
    </dsp:sp>
    <dsp:sp modelId="{A54EDD0F-5AB0-4F19-A5C2-0F1A00F08EB0}">
      <dsp:nvSpPr>
        <dsp:cNvPr id="0" name=""/>
        <dsp:cNvSpPr/>
      </dsp:nvSpPr>
      <dsp:spPr>
        <a:xfrm>
          <a:off x="153225" y="57897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406361" y="578970"/>
        <a:ext cx="759408" cy="506272"/>
      </dsp:txXfrm>
    </dsp:sp>
    <dsp:sp modelId="{D6DA4D1A-2757-4CD7-A287-E6FEF3B899B4}">
      <dsp:nvSpPr>
        <dsp:cNvPr id="0" name=""/>
        <dsp:cNvSpPr/>
      </dsp:nvSpPr>
      <dsp:spPr>
        <a:xfrm>
          <a:off x="1254367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-o &lt;path&gt;</a:t>
          </a:r>
        </a:p>
      </dsp:txBody>
      <dsp:txXfrm>
        <a:off x="1464470" y="622003"/>
        <a:ext cx="630309" cy="420205"/>
      </dsp:txXfrm>
    </dsp:sp>
    <dsp:sp modelId="{D429CF76-29E9-4EDC-A1E5-445B04058859}">
      <dsp:nvSpPr>
        <dsp:cNvPr id="0" name=""/>
        <dsp:cNvSpPr/>
      </dsp:nvSpPr>
      <dsp:spPr>
        <a:xfrm>
          <a:off x="2157809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-b &lt;path&gt;</a:t>
          </a:r>
        </a:p>
      </dsp:txBody>
      <dsp:txXfrm>
        <a:off x="2367912" y="622003"/>
        <a:ext cx="630309" cy="420205"/>
      </dsp:txXfrm>
    </dsp:sp>
    <dsp:sp modelId="{81D3D8A3-FAB5-461A-A7A8-E6EC9292D66C}">
      <dsp:nvSpPr>
        <dsp:cNvPr id="0" name=""/>
        <dsp:cNvSpPr/>
      </dsp:nvSpPr>
      <dsp:spPr>
        <a:xfrm>
          <a:off x="3061252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-f &lt;framework&gt;</a:t>
          </a:r>
        </a:p>
      </dsp:txBody>
      <dsp:txXfrm>
        <a:off x="3271355" y="622003"/>
        <a:ext cx="630309" cy="420205"/>
      </dsp:txXfrm>
    </dsp:sp>
    <dsp:sp modelId="{C8B807E2-FF7C-4FE8-BA20-714E1A88FD01}">
      <dsp:nvSpPr>
        <dsp:cNvPr id="0" name=""/>
        <dsp:cNvSpPr/>
      </dsp:nvSpPr>
      <dsp:spPr>
        <a:xfrm>
          <a:off x="3964694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-r &lt;RID&gt;</a:t>
          </a:r>
        </a:p>
      </dsp:txBody>
      <dsp:txXfrm>
        <a:off x="4174797" y="622003"/>
        <a:ext cx="630309" cy="420205"/>
      </dsp:txXfrm>
    </dsp:sp>
    <dsp:sp modelId="{8CD4C791-6AD2-420D-AB57-3D2AAC42E29B}">
      <dsp:nvSpPr>
        <dsp:cNvPr id="0" name=""/>
        <dsp:cNvSpPr/>
      </dsp:nvSpPr>
      <dsp:spPr>
        <a:xfrm>
          <a:off x="4868137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-c &lt;configuration&gt;</a:t>
          </a:r>
        </a:p>
      </dsp:txBody>
      <dsp:txXfrm>
        <a:off x="5078240" y="622003"/>
        <a:ext cx="630309" cy="420205"/>
      </dsp:txXfrm>
    </dsp:sp>
    <dsp:sp modelId="{F895AEAA-260E-4813-B4F5-BA30F9D19181}">
      <dsp:nvSpPr>
        <dsp:cNvPr id="0" name=""/>
        <dsp:cNvSpPr/>
      </dsp:nvSpPr>
      <dsp:spPr>
        <a:xfrm>
          <a:off x="5771579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--version-suffix &lt;value&gt;</a:t>
          </a:r>
        </a:p>
      </dsp:txBody>
      <dsp:txXfrm>
        <a:off x="5981682" y="622003"/>
        <a:ext cx="630309" cy="420205"/>
      </dsp:txXfrm>
    </dsp:sp>
    <dsp:sp modelId="{46E43E44-AF63-4981-A5EC-FB98D2CDCBC6}">
      <dsp:nvSpPr>
        <dsp:cNvPr id="0" name=""/>
        <dsp:cNvSpPr/>
      </dsp:nvSpPr>
      <dsp:spPr>
        <a:xfrm>
          <a:off x="6675021" y="6220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-no-dependencies</a:t>
          </a:r>
        </a:p>
      </dsp:txBody>
      <dsp:txXfrm>
        <a:off x="6885124" y="622003"/>
        <a:ext cx="630309" cy="420205"/>
      </dsp:txXfrm>
    </dsp:sp>
    <dsp:sp modelId="{61CDA53E-B906-42E6-B838-979E5A683E8A}">
      <dsp:nvSpPr>
        <dsp:cNvPr id="0" name=""/>
        <dsp:cNvSpPr/>
      </dsp:nvSpPr>
      <dsp:spPr>
        <a:xfrm>
          <a:off x="153225" y="115612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</a:t>
          </a:r>
        </a:p>
      </dsp:txBody>
      <dsp:txXfrm>
        <a:off x="406361" y="1156120"/>
        <a:ext cx="759408" cy="506272"/>
      </dsp:txXfrm>
    </dsp:sp>
    <dsp:sp modelId="{5C2E75AD-B3FE-45DD-96AB-713DE797CEA7}">
      <dsp:nvSpPr>
        <dsp:cNvPr id="0" name=""/>
        <dsp:cNvSpPr/>
      </dsp:nvSpPr>
      <dsp:spPr>
        <a:xfrm>
          <a:off x="1254367" y="11991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-f &lt;framework&gt;</a:t>
          </a:r>
        </a:p>
      </dsp:txBody>
      <dsp:txXfrm>
        <a:off x="1464470" y="1199153"/>
        <a:ext cx="630309" cy="420205"/>
      </dsp:txXfrm>
    </dsp:sp>
    <dsp:sp modelId="{FBDFF14E-A18D-4C0C-83F2-8958EC4D23B0}">
      <dsp:nvSpPr>
        <dsp:cNvPr id="0" name=""/>
        <dsp:cNvSpPr/>
      </dsp:nvSpPr>
      <dsp:spPr>
        <a:xfrm>
          <a:off x="2157809" y="11991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-c &lt;configuration&gt;</a:t>
          </a:r>
        </a:p>
      </dsp:txBody>
      <dsp:txXfrm>
        <a:off x="2367912" y="1199153"/>
        <a:ext cx="630309" cy="420205"/>
      </dsp:txXfrm>
    </dsp:sp>
    <dsp:sp modelId="{231AF683-3283-45F7-81DA-9648A56AC7E8}">
      <dsp:nvSpPr>
        <dsp:cNvPr id="0" name=""/>
        <dsp:cNvSpPr/>
      </dsp:nvSpPr>
      <dsp:spPr>
        <a:xfrm>
          <a:off x="3061252" y="11991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-p &lt;path&gt;</a:t>
          </a:r>
        </a:p>
      </dsp:txBody>
      <dsp:txXfrm>
        <a:off x="3271355" y="1199153"/>
        <a:ext cx="630309" cy="420205"/>
      </dsp:txXfrm>
    </dsp:sp>
    <dsp:sp modelId="{1F8AEDB2-3F97-48A5-B8BE-B2E85A4E289C}">
      <dsp:nvSpPr>
        <dsp:cNvPr id="0" name=""/>
        <dsp:cNvSpPr/>
      </dsp:nvSpPr>
      <dsp:spPr>
        <a:xfrm>
          <a:off x="3964694" y="11991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&lt;runtime </a:t>
          </a:r>
          <a:r>
            <a:rPr lang="en-US" sz="700" kern="1200" dirty="0" err="1"/>
            <a:t>args</a:t>
          </a:r>
          <a:r>
            <a:rPr lang="en-US" sz="700" kern="1200" dirty="0"/>
            <a:t>&gt;</a:t>
          </a:r>
        </a:p>
      </dsp:txBody>
      <dsp:txXfrm>
        <a:off x="4174797" y="1199153"/>
        <a:ext cx="630309" cy="420205"/>
      </dsp:txXfrm>
    </dsp:sp>
    <dsp:sp modelId="{FAFB89C2-05AA-4787-B52E-0851B6CB00F0}">
      <dsp:nvSpPr>
        <dsp:cNvPr id="0" name=""/>
        <dsp:cNvSpPr/>
      </dsp:nvSpPr>
      <dsp:spPr>
        <a:xfrm>
          <a:off x="153225" y="173327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</a:t>
          </a:r>
        </a:p>
      </dsp:txBody>
      <dsp:txXfrm>
        <a:off x="406361" y="1733270"/>
        <a:ext cx="759408" cy="506272"/>
      </dsp:txXfrm>
    </dsp:sp>
    <dsp:sp modelId="{E7637E02-C29F-44C8-8BFE-C692F143CE4F}">
      <dsp:nvSpPr>
        <dsp:cNvPr id="0" name=""/>
        <dsp:cNvSpPr/>
      </dsp:nvSpPr>
      <dsp:spPr>
        <a:xfrm>
          <a:off x="1254367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-o &lt;path&gt;</a:t>
          </a:r>
        </a:p>
      </dsp:txBody>
      <dsp:txXfrm>
        <a:off x="1464470" y="1776303"/>
        <a:ext cx="630309" cy="420205"/>
      </dsp:txXfrm>
    </dsp:sp>
    <dsp:sp modelId="{39B14962-6B02-49ED-97BC-5E5D9A458DA5}">
      <dsp:nvSpPr>
        <dsp:cNvPr id="0" name=""/>
        <dsp:cNvSpPr/>
      </dsp:nvSpPr>
      <dsp:spPr>
        <a:xfrm>
          <a:off x="2157809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-b &lt;path&gt;</a:t>
          </a:r>
        </a:p>
      </dsp:txBody>
      <dsp:txXfrm>
        <a:off x="2367912" y="1776303"/>
        <a:ext cx="630309" cy="420205"/>
      </dsp:txXfrm>
    </dsp:sp>
    <dsp:sp modelId="{1D95043E-BD2D-4BF1-8FF6-C1ECDF399494}">
      <dsp:nvSpPr>
        <dsp:cNvPr id="0" name=""/>
        <dsp:cNvSpPr/>
      </dsp:nvSpPr>
      <dsp:spPr>
        <a:xfrm>
          <a:off x="3061252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-f &lt;framework&gt;</a:t>
          </a:r>
        </a:p>
      </dsp:txBody>
      <dsp:txXfrm>
        <a:off x="3271355" y="1776303"/>
        <a:ext cx="630309" cy="420205"/>
      </dsp:txXfrm>
    </dsp:sp>
    <dsp:sp modelId="{A26EBA1A-F53C-4549-92CC-5C2DCFA8CCC6}">
      <dsp:nvSpPr>
        <dsp:cNvPr id="0" name=""/>
        <dsp:cNvSpPr/>
      </dsp:nvSpPr>
      <dsp:spPr>
        <a:xfrm>
          <a:off x="3964694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-r &lt;RID&gt;</a:t>
          </a:r>
        </a:p>
      </dsp:txBody>
      <dsp:txXfrm>
        <a:off x="4174797" y="1776303"/>
        <a:ext cx="630309" cy="420205"/>
      </dsp:txXfrm>
    </dsp:sp>
    <dsp:sp modelId="{DA257EE0-13CE-499B-987C-A96F3C6BD7FC}">
      <dsp:nvSpPr>
        <dsp:cNvPr id="0" name=""/>
        <dsp:cNvSpPr/>
      </dsp:nvSpPr>
      <dsp:spPr>
        <a:xfrm>
          <a:off x="4868137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-c &lt;configuration&gt;</a:t>
          </a:r>
        </a:p>
      </dsp:txBody>
      <dsp:txXfrm>
        <a:off x="5078240" y="1776303"/>
        <a:ext cx="630309" cy="420205"/>
      </dsp:txXfrm>
    </dsp:sp>
    <dsp:sp modelId="{F93FD1B0-7E58-426B-BEC2-3F082743268A}">
      <dsp:nvSpPr>
        <dsp:cNvPr id="0" name=""/>
        <dsp:cNvSpPr/>
      </dsp:nvSpPr>
      <dsp:spPr>
        <a:xfrm>
          <a:off x="5771579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--version-suffix &lt;value&gt;</a:t>
          </a:r>
        </a:p>
      </dsp:txBody>
      <dsp:txXfrm>
        <a:off x="5981682" y="1776303"/>
        <a:ext cx="630309" cy="420205"/>
      </dsp:txXfrm>
    </dsp:sp>
    <dsp:sp modelId="{C383354F-9CB0-49C5-BD4D-A7220BC672FB}">
      <dsp:nvSpPr>
        <dsp:cNvPr id="0" name=""/>
        <dsp:cNvSpPr/>
      </dsp:nvSpPr>
      <dsp:spPr>
        <a:xfrm>
          <a:off x="6675021" y="17763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--no-build</a:t>
          </a:r>
        </a:p>
      </dsp:txBody>
      <dsp:txXfrm>
        <a:off x="6885124" y="1776303"/>
        <a:ext cx="630309" cy="420205"/>
      </dsp:txXfrm>
    </dsp:sp>
    <dsp:sp modelId="{441B6E07-C053-458C-ADFA-2FCE6DD2E9F5}">
      <dsp:nvSpPr>
        <dsp:cNvPr id="0" name=""/>
        <dsp:cNvSpPr/>
      </dsp:nvSpPr>
      <dsp:spPr>
        <a:xfrm>
          <a:off x="153225" y="231042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</a:p>
      </dsp:txBody>
      <dsp:txXfrm>
        <a:off x="406361" y="2310420"/>
        <a:ext cx="759408" cy="506272"/>
      </dsp:txXfrm>
    </dsp:sp>
    <dsp:sp modelId="{FF7C0057-03B5-47ED-B16C-06FD39931852}">
      <dsp:nvSpPr>
        <dsp:cNvPr id="0" name=""/>
        <dsp:cNvSpPr/>
      </dsp:nvSpPr>
      <dsp:spPr>
        <a:xfrm>
          <a:off x="1254367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-o &lt;path&gt;</a:t>
          </a:r>
        </a:p>
      </dsp:txBody>
      <dsp:txXfrm>
        <a:off x="1464470" y="2353453"/>
        <a:ext cx="630309" cy="420205"/>
      </dsp:txXfrm>
    </dsp:sp>
    <dsp:sp modelId="{EE2954F2-E198-440C-9BBF-D7309FC32002}">
      <dsp:nvSpPr>
        <dsp:cNvPr id="0" name=""/>
        <dsp:cNvSpPr/>
      </dsp:nvSpPr>
      <dsp:spPr>
        <a:xfrm>
          <a:off x="2157809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-b &lt;path&gt;</a:t>
          </a:r>
        </a:p>
      </dsp:txBody>
      <dsp:txXfrm>
        <a:off x="2367912" y="2353453"/>
        <a:ext cx="630309" cy="420205"/>
      </dsp:txXfrm>
    </dsp:sp>
    <dsp:sp modelId="{942435F8-283E-46D8-9CB8-8CC09546FC08}">
      <dsp:nvSpPr>
        <dsp:cNvPr id="0" name=""/>
        <dsp:cNvSpPr/>
      </dsp:nvSpPr>
      <dsp:spPr>
        <a:xfrm>
          <a:off x="3061252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-f &lt;</a:t>
          </a:r>
          <a:r>
            <a:rPr lang="en-US" sz="700" kern="1200"/>
            <a:t>framework&gt;</a:t>
          </a:r>
          <a:endParaRPr lang="en-US" sz="700" kern="1200" dirty="0"/>
        </a:p>
      </dsp:txBody>
      <dsp:txXfrm>
        <a:off x="3271355" y="2353453"/>
        <a:ext cx="630309" cy="420205"/>
      </dsp:txXfrm>
    </dsp:sp>
    <dsp:sp modelId="{782507D5-F1B0-4110-B3D7-2F7EA1D2C1A2}">
      <dsp:nvSpPr>
        <dsp:cNvPr id="0" name=""/>
        <dsp:cNvSpPr/>
      </dsp:nvSpPr>
      <dsp:spPr>
        <a:xfrm>
          <a:off x="3964694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-r &lt;RID&gt;</a:t>
          </a:r>
        </a:p>
      </dsp:txBody>
      <dsp:txXfrm>
        <a:off x="4174797" y="2353453"/>
        <a:ext cx="630309" cy="420205"/>
      </dsp:txXfrm>
    </dsp:sp>
    <dsp:sp modelId="{4D8D5EA5-5601-429A-8FF9-3512E85D1F57}">
      <dsp:nvSpPr>
        <dsp:cNvPr id="0" name=""/>
        <dsp:cNvSpPr/>
      </dsp:nvSpPr>
      <dsp:spPr>
        <a:xfrm>
          <a:off x="4868137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-c &lt;configuration&gt;</a:t>
          </a:r>
        </a:p>
      </dsp:txBody>
      <dsp:txXfrm>
        <a:off x="5078240" y="2353453"/>
        <a:ext cx="630309" cy="420205"/>
      </dsp:txXfrm>
    </dsp:sp>
    <dsp:sp modelId="{76623827-94EC-4856-AB56-9044EAB3F76E}">
      <dsp:nvSpPr>
        <dsp:cNvPr id="0" name=""/>
        <dsp:cNvSpPr/>
      </dsp:nvSpPr>
      <dsp:spPr>
        <a:xfrm>
          <a:off x="5771579" y="235345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--no-build</a:t>
          </a:r>
        </a:p>
      </dsp:txBody>
      <dsp:txXfrm>
        <a:off x="5981682" y="2353453"/>
        <a:ext cx="630309" cy="420205"/>
      </dsp:txXfrm>
    </dsp:sp>
    <dsp:sp modelId="{B9CFFFEF-12F8-4406-A334-2238FAF93F29}">
      <dsp:nvSpPr>
        <dsp:cNvPr id="0" name=""/>
        <dsp:cNvSpPr/>
      </dsp:nvSpPr>
      <dsp:spPr>
        <a:xfrm>
          <a:off x="153225" y="2887570"/>
          <a:ext cx="1265680" cy="5062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pack</a:t>
          </a:r>
        </a:p>
      </dsp:txBody>
      <dsp:txXfrm>
        <a:off x="406361" y="2887570"/>
        <a:ext cx="759408" cy="506272"/>
      </dsp:txXfrm>
    </dsp:sp>
    <dsp:sp modelId="{FB1799B3-1D9F-41C1-9932-F5DD9F3CD3D4}">
      <dsp:nvSpPr>
        <dsp:cNvPr id="0" name=""/>
        <dsp:cNvSpPr/>
      </dsp:nvSpPr>
      <dsp:spPr>
        <a:xfrm>
          <a:off x="1254367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-o &lt;path&gt;</a:t>
          </a:r>
        </a:p>
      </dsp:txBody>
      <dsp:txXfrm>
        <a:off x="1464470" y="2930603"/>
        <a:ext cx="630309" cy="420205"/>
      </dsp:txXfrm>
    </dsp:sp>
    <dsp:sp modelId="{95D49CCF-F416-4958-A8C3-332F2C57F5E4}">
      <dsp:nvSpPr>
        <dsp:cNvPr id="0" name=""/>
        <dsp:cNvSpPr/>
      </dsp:nvSpPr>
      <dsp:spPr>
        <a:xfrm>
          <a:off x="2157809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-b &lt;path&gt;</a:t>
          </a:r>
        </a:p>
      </dsp:txBody>
      <dsp:txXfrm>
        <a:off x="2367912" y="2930603"/>
        <a:ext cx="630309" cy="420205"/>
      </dsp:txXfrm>
    </dsp:sp>
    <dsp:sp modelId="{5F3AEBE4-9EBD-4ED2-8319-0307ECFFBBF2}">
      <dsp:nvSpPr>
        <dsp:cNvPr id="0" name=""/>
        <dsp:cNvSpPr/>
      </dsp:nvSpPr>
      <dsp:spPr>
        <a:xfrm>
          <a:off x="3061252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-c &lt;configuration&gt;</a:t>
          </a:r>
        </a:p>
      </dsp:txBody>
      <dsp:txXfrm>
        <a:off x="3271355" y="2930603"/>
        <a:ext cx="630309" cy="420205"/>
      </dsp:txXfrm>
    </dsp:sp>
    <dsp:sp modelId="{D85ADDE8-2E23-4EC9-ADD0-B935B47B7656}">
      <dsp:nvSpPr>
        <dsp:cNvPr id="0" name=""/>
        <dsp:cNvSpPr/>
      </dsp:nvSpPr>
      <dsp:spPr>
        <a:xfrm>
          <a:off x="3964694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-s</a:t>
          </a:r>
        </a:p>
      </dsp:txBody>
      <dsp:txXfrm>
        <a:off x="4174797" y="2930603"/>
        <a:ext cx="630309" cy="420205"/>
      </dsp:txXfrm>
    </dsp:sp>
    <dsp:sp modelId="{CE605B62-F59F-4CD0-9606-85BB2108FF72}">
      <dsp:nvSpPr>
        <dsp:cNvPr id="0" name=""/>
        <dsp:cNvSpPr/>
      </dsp:nvSpPr>
      <dsp:spPr>
        <a:xfrm>
          <a:off x="4868137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--no-build</a:t>
          </a:r>
        </a:p>
      </dsp:txBody>
      <dsp:txXfrm>
        <a:off x="5078240" y="2930603"/>
        <a:ext cx="630309" cy="420205"/>
      </dsp:txXfrm>
    </dsp:sp>
    <dsp:sp modelId="{A9E70FAB-2DC8-429D-933C-0A4DAAA2656C}">
      <dsp:nvSpPr>
        <dsp:cNvPr id="0" name=""/>
        <dsp:cNvSpPr/>
      </dsp:nvSpPr>
      <dsp:spPr>
        <a:xfrm>
          <a:off x="5771579" y="2930603"/>
          <a:ext cx="1050514" cy="420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--version-suffix &lt;value&gt;</a:t>
          </a:r>
        </a:p>
      </dsp:txBody>
      <dsp:txXfrm>
        <a:off x="5981682" y="2930603"/>
        <a:ext cx="630309" cy="4202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85ABA-2EEB-44F1-94E1-AF2F92867B68}">
      <dsp:nvSpPr>
        <dsp:cNvPr id="0" name=""/>
        <dsp:cNvSpPr/>
      </dsp:nvSpPr>
      <dsp:spPr>
        <a:xfrm>
          <a:off x="0" y="0"/>
          <a:ext cx="3395663" cy="3395663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E8997-0FC6-4413-A440-25D1A2FF979A}">
      <dsp:nvSpPr>
        <dsp:cNvPr id="0" name=""/>
        <dsp:cNvSpPr/>
      </dsp:nvSpPr>
      <dsp:spPr>
        <a:xfrm>
          <a:off x="1697831" y="0"/>
          <a:ext cx="6180930" cy="3395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Visual Studio 2017</a:t>
          </a:r>
        </a:p>
      </dsp:txBody>
      <dsp:txXfrm>
        <a:off x="1697831" y="0"/>
        <a:ext cx="6180930" cy="721578"/>
      </dsp:txXfrm>
    </dsp:sp>
    <dsp:sp modelId="{B4FBB521-B210-4557-8880-8615879A6032}">
      <dsp:nvSpPr>
        <dsp:cNvPr id="0" name=""/>
        <dsp:cNvSpPr/>
      </dsp:nvSpPr>
      <dsp:spPr>
        <a:xfrm>
          <a:off x="445680" y="721578"/>
          <a:ext cx="2504301" cy="2504301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-159475"/>
            <a:satOff val="3416"/>
            <a:lumOff val="89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2A1-056E-46F8-A768-B02D13F46188}">
      <dsp:nvSpPr>
        <dsp:cNvPr id="0" name=""/>
        <dsp:cNvSpPr/>
      </dsp:nvSpPr>
      <dsp:spPr>
        <a:xfrm>
          <a:off x="1697831" y="721578"/>
          <a:ext cx="6180930" cy="25043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59475"/>
              <a:satOff val="3416"/>
              <a:lumOff val="89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Visual Studio 2015</a:t>
          </a:r>
        </a:p>
      </dsp:txBody>
      <dsp:txXfrm>
        <a:off x="1697831" y="721578"/>
        <a:ext cx="6180930" cy="721578"/>
      </dsp:txXfrm>
    </dsp:sp>
    <dsp:sp modelId="{23BDB2BE-FC4B-4885-9245-56E171DD35AD}">
      <dsp:nvSpPr>
        <dsp:cNvPr id="0" name=""/>
        <dsp:cNvSpPr/>
      </dsp:nvSpPr>
      <dsp:spPr>
        <a:xfrm>
          <a:off x="891361" y="1443156"/>
          <a:ext cx="1612939" cy="1612939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-318950"/>
            <a:satOff val="6832"/>
            <a:lumOff val="179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8D5C4-AE6D-4AD6-A251-72EE9183C518}">
      <dsp:nvSpPr>
        <dsp:cNvPr id="0" name=""/>
        <dsp:cNvSpPr/>
      </dsp:nvSpPr>
      <dsp:spPr>
        <a:xfrm>
          <a:off x="1697831" y="1443156"/>
          <a:ext cx="6180930" cy="16129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318950"/>
              <a:satOff val="6832"/>
              <a:lumOff val="179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Visual Studio Code</a:t>
          </a:r>
        </a:p>
      </dsp:txBody>
      <dsp:txXfrm>
        <a:off x="1697831" y="1443156"/>
        <a:ext cx="6180930" cy="721578"/>
      </dsp:txXfrm>
    </dsp:sp>
    <dsp:sp modelId="{BA4123A5-45E6-4002-A3A3-386C22C69B41}">
      <dsp:nvSpPr>
        <dsp:cNvPr id="0" name=""/>
        <dsp:cNvSpPr/>
      </dsp:nvSpPr>
      <dsp:spPr>
        <a:xfrm>
          <a:off x="1337042" y="2164735"/>
          <a:ext cx="721578" cy="721578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80000"/>
            <a:hueOff val="-478425"/>
            <a:satOff val="10248"/>
            <a:lumOff val="269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22FAA-F1D5-4CDD-AF48-0B94FBAA601C}">
      <dsp:nvSpPr>
        <dsp:cNvPr id="0" name=""/>
        <dsp:cNvSpPr/>
      </dsp:nvSpPr>
      <dsp:spPr>
        <a:xfrm>
          <a:off x="1697831" y="2164735"/>
          <a:ext cx="6180930" cy="7215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478425"/>
              <a:satOff val="10248"/>
              <a:lumOff val="26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OmniSharp</a:t>
          </a:r>
          <a:endParaRPr lang="en-US" sz="3400" kern="1200" dirty="0"/>
        </a:p>
      </dsp:txBody>
      <dsp:txXfrm>
        <a:off x="1697831" y="2164735"/>
        <a:ext cx="6180930" cy="721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924AC-7C69-4FDD-B2C1-FEF4E055208F}">
      <dsp:nvSpPr>
        <dsp:cNvPr id="0" name=""/>
        <dsp:cNvSpPr/>
      </dsp:nvSpPr>
      <dsp:spPr>
        <a:xfrm>
          <a:off x="1654" y="0"/>
          <a:ext cx="2573677" cy="339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UWP</a:t>
          </a:r>
        </a:p>
      </dsp:txBody>
      <dsp:txXfrm>
        <a:off x="1654" y="1358265"/>
        <a:ext cx="2573677" cy="1358265"/>
      </dsp:txXfrm>
    </dsp:sp>
    <dsp:sp modelId="{F655C76A-8C55-44A8-8C24-0B75A4BE7211}">
      <dsp:nvSpPr>
        <dsp:cNvPr id="0" name=""/>
        <dsp:cNvSpPr/>
      </dsp:nvSpPr>
      <dsp:spPr>
        <a:xfrm>
          <a:off x="723115" y="203739"/>
          <a:ext cx="1130755" cy="11307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283FD-1B6D-415D-B750-F530C5B7A571}">
      <dsp:nvSpPr>
        <dsp:cNvPr id="0" name=""/>
        <dsp:cNvSpPr/>
      </dsp:nvSpPr>
      <dsp:spPr>
        <a:xfrm>
          <a:off x="2652542" y="0"/>
          <a:ext cx="2573677" cy="339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Portable Library</a:t>
          </a:r>
        </a:p>
      </dsp:txBody>
      <dsp:txXfrm>
        <a:off x="2652542" y="1358265"/>
        <a:ext cx="2573677" cy="1358265"/>
      </dsp:txXfrm>
    </dsp:sp>
    <dsp:sp modelId="{C09F3A74-E7DB-43D1-85AC-87416D3F4647}">
      <dsp:nvSpPr>
        <dsp:cNvPr id="0" name=""/>
        <dsp:cNvSpPr/>
      </dsp:nvSpPr>
      <dsp:spPr>
        <a:xfrm>
          <a:off x="3374003" y="203739"/>
          <a:ext cx="1130755" cy="11307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18E1B-DF48-4670-BE13-F6CC906701DD}">
      <dsp:nvSpPr>
        <dsp:cNvPr id="0" name=""/>
        <dsp:cNvSpPr/>
      </dsp:nvSpPr>
      <dsp:spPr>
        <a:xfrm>
          <a:off x="5303430" y="0"/>
          <a:ext cx="2573677" cy="33956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ASP.NET</a:t>
          </a:r>
        </a:p>
      </dsp:txBody>
      <dsp:txXfrm>
        <a:off x="5303430" y="1358265"/>
        <a:ext cx="2573677" cy="1358265"/>
      </dsp:txXfrm>
    </dsp:sp>
    <dsp:sp modelId="{B3962FC2-6E76-4BCA-A1D9-6915B7C216F6}">
      <dsp:nvSpPr>
        <dsp:cNvPr id="0" name=""/>
        <dsp:cNvSpPr/>
      </dsp:nvSpPr>
      <dsp:spPr>
        <a:xfrm>
          <a:off x="6024891" y="203739"/>
          <a:ext cx="1130755" cy="113075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9749D-E7F6-424F-8952-197FDFAD019D}">
      <dsp:nvSpPr>
        <dsp:cNvPr id="0" name=""/>
        <dsp:cNvSpPr/>
      </dsp:nvSpPr>
      <dsp:spPr>
        <a:xfrm>
          <a:off x="315150" y="2716530"/>
          <a:ext cx="7248461" cy="50934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9F5B1-C862-3043-A3C0-BDCDC6127887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A26C-59DE-424A-BA96-20A5CB834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3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D5EE2-FEF7-A947-9055-3108704CD009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C04D8-E7CE-C14D-A357-8A77D50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74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7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C04D8-E7CE-C14D-A357-8A77D50B465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9526"/>
            <a:ext cx="9151339" cy="1673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958" y="3155697"/>
            <a:ext cx="2286000" cy="857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14413"/>
            <a:ext cx="1905000" cy="50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97937"/>
            <a:ext cx="2927350" cy="2076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02305"/>
            <a:ext cx="2667000" cy="723900"/>
          </a:xfrm>
          <a:prstGeom prst="rect">
            <a:avLst/>
          </a:prstGeom>
        </p:spPr>
      </p:pic>
      <p:sp>
        <p:nvSpPr>
          <p:cNvPr id="1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3225800" y="4375316"/>
            <a:ext cx="5499100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228600" marR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latin typeface="Calibri Bold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graphicFrame>
        <p:nvGraphicFramePr>
          <p:cNvPr id="11" name="Content Placeholder 7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53728069"/>
              </p:ext>
            </p:extLst>
          </p:nvPr>
        </p:nvGraphicFramePr>
        <p:xfrm>
          <a:off x="807660" y="886454"/>
          <a:ext cx="6385620" cy="3316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5045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24244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05" y="0"/>
            <a:ext cx="9136654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861" y="2184400"/>
            <a:ext cx="1938528" cy="371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3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1518861" y="2184400"/>
            <a:ext cx="1938528" cy="369332"/>
          </a:xfrm>
          <a:prstGeom prst="rect">
            <a:avLst/>
          </a:prstGeom>
          <a:ln>
            <a:noFill/>
          </a:ln>
        </p:spPr>
        <p:txBody>
          <a:bodyPr wrap="square" anchor="t" anchorCtr="0">
            <a:spAutoFit/>
          </a:bodyPr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baseline="0">
                <a:solidFill>
                  <a:schemeClr val="bg1"/>
                </a:solidFill>
                <a:latin typeface="Calibri Bold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23623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14" y="336550"/>
            <a:ext cx="8321040" cy="4068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8951">
            <a:off x="5874528" y="3830751"/>
            <a:ext cx="3795247" cy="1551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6542" y="1949663"/>
            <a:ext cx="4486275" cy="4730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067668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60" y="1231900"/>
            <a:ext cx="4353260" cy="37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07" y="-12700"/>
            <a:ext cx="9227807" cy="5156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447795"/>
            <a:ext cx="1802638" cy="418212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9023" y="1181290"/>
            <a:ext cx="3284238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5357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36" y="571500"/>
            <a:ext cx="2425345" cy="658308"/>
          </a:xfrm>
          <a:prstGeom prst="rect">
            <a:avLst/>
          </a:prstGeom>
        </p:spPr>
      </p:pic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661" y="571500"/>
            <a:ext cx="4486275" cy="607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797501" y="2310570"/>
            <a:ext cx="3281363" cy="1250950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Calibri" charset="0"/>
                <a:cs typeface="Calibri" charset="0"/>
              </a:rPr>
              <a:t>Contact Info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65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07661" y="266700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39" y="266701"/>
            <a:ext cx="812800" cy="749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07661" y="1057911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0591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07661" y="266700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1"/>
            <a:ext cx="812800" cy="749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7661" y="1057911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667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77" y="463550"/>
            <a:ext cx="5245100" cy="145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81296"/>
          </a:xfrm>
          <a:prstGeom prst="rect">
            <a:avLst/>
          </a:prstGeom>
        </p:spPr>
      </p:pic>
      <p:sp>
        <p:nvSpPr>
          <p:cNvPr id="22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818267" y="2091619"/>
            <a:ext cx="3500120" cy="4801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baseline="0">
                <a:latin typeface="Calibri Bold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2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2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14" y="336550"/>
            <a:ext cx="8321040" cy="4068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8951">
            <a:off x="5874528" y="3840911"/>
            <a:ext cx="3795247" cy="1551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6542" y="1949663"/>
            <a:ext cx="4486275" cy="4730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00" b="1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92129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60" y="1231900"/>
            <a:ext cx="4353260" cy="37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07" y="-12700"/>
            <a:ext cx="9227807" cy="5156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447795"/>
            <a:ext cx="1802638" cy="418212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9023" y="1181290"/>
            <a:ext cx="3284238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2049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660" y="1057910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7660" y="1057910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" y="3892312"/>
            <a:ext cx="9144000" cy="1250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0766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400"/>
            </a:lvl4pPr>
            <a:lvl5pPr>
              <a:buClr>
                <a:srgbClr val="0087E6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843750" y="1078230"/>
            <a:ext cx="3843049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800"/>
            </a:lvl4pPr>
            <a:lvl5pPr>
              <a:buClr>
                <a:srgbClr val="0087E6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0766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400"/>
            </a:lvl4pPr>
            <a:lvl5pPr>
              <a:buClr>
                <a:srgbClr val="0087E6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84375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800"/>
            </a:lvl4pPr>
            <a:lvl5pPr>
              <a:buClr>
                <a:srgbClr val="0087E6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5" y="-38100"/>
            <a:ext cx="8692635" cy="462280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1"/>
          </p:nvPr>
        </p:nvSpPr>
        <p:spPr>
          <a:xfrm>
            <a:off x="6009382" y="1016000"/>
            <a:ext cx="2512318" cy="2318182"/>
          </a:xfr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9" name="Content Placeholder 9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977784312"/>
              </p:ext>
            </p:extLst>
          </p:nvPr>
        </p:nvGraphicFramePr>
        <p:xfrm>
          <a:off x="2063513" y="882530"/>
          <a:ext cx="3666727" cy="293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6659" y="4727123"/>
            <a:ext cx="334501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8799" y="4726624"/>
            <a:ext cx="4137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5" r:id="rId2"/>
    <p:sldLayoutId id="2147493467" r:id="rId3"/>
    <p:sldLayoutId id="2147493468" r:id="rId4"/>
    <p:sldLayoutId id="2147493457" r:id="rId5"/>
    <p:sldLayoutId id="2147493461" r:id="rId6"/>
    <p:sldLayoutId id="2147493459" r:id="rId7"/>
    <p:sldLayoutId id="2147493462" r:id="rId8"/>
    <p:sldLayoutId id="2147493464" r:id="rId9"/>
    <p:sldLayoutId id="2147493469" r:id="rId10"/>
    <p:sldLayoutId id="2147493470" r:id="rId11"/>
    <p:sldLayoutId id="2147493471" r:id="rId12"/>
    <p:sldLayoutId id="2147493472" r:id="rId13"/>
    <p:sldLayoutId id="2147493473" r:id="rId14"/>
    <p:sldLayoutId id="2147493474" r:id="rId15"/>
    <p:sldLayoutId id="214749347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339602" y="2091619"/>
            <a:ext cx="4483713" cy="996170"/>
          </a:xfrm>
        </p:spPr>
        <p:txBody>
          <a:bodyPr/>
          <a:lstStyle/>
          <a:p>
            <a:r>
              <a:rPr lang="en-US" dirty="0"/>
              <a:t>Unpacking .NET Core</a:t>
            </a:r>
          </a:p>
          <a:p>
            <a:r>
              <a:rPr lang="en-US" dirty="0"/>
              <a:t>Dmitriy Podrezov</a:t>
            </a:r>
          </a:p>
        </p:txBody>
      </p:sp>
    </p:spTree>
    <p:extLst>
      <p:ext uri="{BB962C8B-B14F-4D97-AF65-F5344CB8AC3E}">
        <p14:creationId xmlns:p14="http://schemas.microsoft.com/office/powerpoint/2010/main" val="382067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proof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660" y="843280"/>
            <a:ext cx="6432912" cy="3214036"/>
          </a:xfrm>
        </p:spPr>
      </p:pic>
    </p:spTree>
    <p:extLst>
      <p:ext uri="{BB962C8B-B14F-4D97-AF65-F5344CB8AC3E}">
        <p14:creationId xmlns:p14="http://schemas.microsoft.com/office/powerpoint/2010/main" val="354854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692939"/>
              </p:ext>
            </p:extLst>
          </p:nvPr>
        </p:nvGraphicFramePr>
        <p:xfrm>
          <a:off x="808038" y="1057275"/>
          <a:ext cx="7878762" cy="339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359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BD450-71BB-443E-A31A-A3AA13784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7B0E5C-7516-4464-9ADA-851AE22AF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FEDF2-19C8-401E-B009-C9C2FB23C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6FF166-11E6-4FB8-AA6B-5524C2D9A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DE2D34-046F-479C-AAB9-2EC2247FC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645023"/>
              </p:ext>
            </p:extLst>
          </p:nvPr>
        </p:nvGraphicFramePr>
        <p:xfrm>
          <a:off x="808038" y="1057275"/>
          <a:ext cx="7878762" cy="339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719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216192-AC17-4DAA-9089-C3A2CEA53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8216192-AC17-4DAA-9089-C3A2CEA53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8216192-AC17-4DAA-9089-C3A2CEA53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28216192-AC17-4DAA-9089-C3A2CEA53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A0B018-FF6C-4CE8-A3B9-02A160EB0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0FA0B018-FF6C-4CE8-A3B9-02A160EB0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0FA0B018-FF6C-4CE8-A3B9-02A160EB0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0FA0B018-FF6C-4CE8-A3B9-02A160EB07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D13CA7-C6F7-4ABA-BC83-6AFA5A3AF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08D13CA7-C6F7-4ABA-BC83-6AFA5A3AF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08D13CA7-C6F7-4ABA-BC83-6AFA5A3AF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8D13CA7-C6F7-4ABA-BC83-6AFA5A3AF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6DFA46-403A-43A8-AB3F-37EDFFAA8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766DFA46-403A-43A8-AB3F-37EDFFAA8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graphicEl>
                                              <a:dgm id="{766DFA46-403A-43A8-AB3F-37EDFFAA8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766DFA46-403A-43A8-AB3F-37EDFFAA85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160FD9-80DE-49B9-96A6-1F4C1274D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30160FD9-80DE-49B9-96A6-1F4C1274D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30160FD9-80DE-49B9-96A6-1F4C1274D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30160FD9-80DE-49B9-96A6-1F4C1274D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945040"/>
              </p:ext>
            </p:extLst>
          </p:nvPr>
        </p:nvGraphicFramePr>
        <p:xfrm>
          <a:off x="807660" y="565134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1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C570DE-A966-458C-9EFA-9DA78B04C0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5C570DE-A966-458C-9EFA-9DA78B04C0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445CBB-260D-4994-8D3D-7AC56F133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1445CBB-260D-4994-8D3D-7AC56F1331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876D3B-77A6-4A1E-A847-BD32BD3AD9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6876D3B-77A6-4A1E-A847-BD32BD3AD9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1D52AB-D413-4B5D-AD04-A8CD74CFD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C1D52AB-D413-4B5D-AD04-A8CD74CFD2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B1E326-22F4-4B17-82EB-8479821D9C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BB1E326-22F4-4B17-82EB-8479821D9C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92C8C5-CC57-4E36-B109-B04A51B64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5292C8C5-CC57-4E36-B109-B04A51B647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4924D-B9EA-4483-A344-D1AFFE2D5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0774924D-B9EA-4483-A344-D1AFFE2D5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3DEBEE-C6FE-4BEB-955F-2AD3074901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5C3DEBEE-C6FE-4BEB-955F-2AD3074901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553" y="1299560"/>
            <a:ext cx="6835732" cy="29110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</a:p>
        </p:txBody>
      </p:sp>
      <p:sp>
        <p:nvSpPr>
          <p:cNvPr id="6" name="Right Triangle 5"/>
          <p:cNvSpPr/>
          <p:nvPr/>
        </p:nvSpPr>
        <p:spPr>
          <a:xfrm flipH="1">
            <a:off x="5982237" y="3902299"/>
            <a:ext cx="3161762" cy="308353"/>
          </a:xfrm>
          <a:prstGeom prst="rtTriangle">
            <a:avLst/>
          </a:prstGeom>
          <a:solidFill>
            <a:srgbClr val="686969"/>
          </a:solidFill>
          <a:ln>
            <a:solidFill>
              <a:srgbClr val="68696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Project.json</a:t>
            </a:r>
            <a:r>
              <a:rPr lang="en-US" dirty="0"/>
              <a:t> v .</a:t>
            </a:r>
            <a:r>
              <a:rPr lang="en-US" dirty="0" err="1"/>
              <a:t>csproj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947" y="1264589"/>
            <a:ext cx="4918563" cy="2701930"/>
          </a:xfrm>
        </p:spPr>
      </p:pic>
    </p:spTree>
    <p:extLst>
      <p:ext uri="{BB962C8B-B14F-4D97-AF65-F5344CB8AC3E}">
        <p14:creationId xmlns:p14="http://schemas.microsoft.com/office/powerpoint/2010/main" val="340509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Native</a:t>
            </a:r>
          </a:p>
        </p:txBody>
      </p:sp>
    </p:spTree>
    <p:extLst>
      <p:ext uri="{BB962C8B-B14F-4D97-AF65-F5344CB8AC3E}">
        <p14:creationId xmlns:p14="http://schemas.microsoft.com/office/powerpoint/2010/main" val="192301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Dotnet</a:t>
            </a:r>
            <a:r>
              <a:rPr lang="en-US" dirty="0"/>
              <a:t> command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723237"/>
              </p:ext>
            </p:extLst>
          </p:nvPr>
        </p:nvGraphicFramePr>
        <p:xfrm>
          <a:off x="808038" y="1057275"/>
          <a:ext cx="7878762" cy="339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08761" y="2411260"/>
            <a:ext cx="645869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DOTNET_CLI_TELEMETRY_OPTOUT</a:t>
            </a:r>
          </a:p>
        </p:txBody>
      </p:sp>
    </p:spTree>
    <p:extLst>
      <p:ext uri="{BB962C8B-B14F-4D97-AF65-F5344CB8AC3E}">
        <p14:creationId xmlns:p14="http://schemas.microsoft.com/office/powerpoint/2010/main" val="6058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0E990BC-12D1-40A1-B65C-BD59448ED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D0E990BC-12D1-40A1-B65C-BD59448ED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D0E990BC-12D1-40A1-B65C-BD59448ED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56E3EE6-DAD3-4787-91D4-B1D985B3C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F56E3EE6-DAD3-4787-91D4-B1D985B3C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F56E3EE6-DAD3-4787-91D4-B1D985B3C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F2D137-C875-4854-944B-733E2B23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graphicEl>
                                              <a:dgm id="{2AF2D137-C875-4854-944B-733E2B23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2AF2D137-C875-4854-944B-733E2B23E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249A19-CB44-43CE-95D0-551A4C95A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A4249A19-CB44-43CE-95D0-551A4C95A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graphicEl>
                                              <a:dgm id="{A4249A19-CB44-43CE-95D0-551A4C95A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97C68B-2ECD-406C-B806-B542808B8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B297C68B-2ECD-406C-B806-B542808B8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B297C68B-2ECD-406C-B806-B542808B8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22074B-0791-4C4E-ACC3-7C96C6EE7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8C22074B-0791-4C4E-ACC3-7C96C6EE7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8C22074B-0791-4C4E-ACC3-7C96C6EE7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4EDD0F-5AB0-4F19-A5C2-0F1A00F08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A54EDD0F-5AB0-4F19-A5C2-0F1A00F08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A54EDD0F-5AB0-4F19-A5C2-0F1A00F08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6DA4D1A-2757-4CD7-A287-E6FEF3B8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graphicEl>
                                              <a:dgm id="{D6DA4D1A-2757-4CD7-A287-E6FEF3B8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graphicEl>
                                              <a:dgm id="{D6DA4D1A-2757-4CD7-A287-E6FEF3B8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29CF76-29E9-4EDC-A1E5-445B04058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graphicEl>
                                              <a:dgm id="{D429CF76-29E9-4EDC-A1E5-445B04058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graphicEl>
                                              <a:dgm id="{D429CF76-29E9-4EDC-A1E5-445B040588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D3D8A3-FAB5-461A-A7A8-E6EC9292D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graphicEl>
                                              <a:dgm id="{81D3D8A3-FAB5-461A-A7A8-E6EC9292D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81D3D8A3-FAB5-461A-A7A8-E6EC9292D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B807E2-FF7C-4FE8-BA20-714E1A88F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graphicEl>
                                              <a:dgm id="{C8B807E2-FF7C-4FE8-BA20-714E1A88F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graphicEl>
                                              <a:dgm id="{C8B807E2-FF7C-4FE8-BA20-714E1A88F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D4C791-6AD2-420D-AB57-3D2AAC42E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graphicEl>
                                              <a:dgm id="{8CD4C791-6AD2-420D-AB57-3D2AAC42E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graphicEl>
                                              <a:dgm id="{8CD4C791-6AD2-420D-AB57-3D2AAC42E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95AEAA-260E-4813-B4F5-BA30F9D19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graphicEl>
                                              <a:dgm id="{F895AEAA-260E-4813-B4F5-BA30F9D19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F895AEAA-260E-4813-B4F5-BA30F9D191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E43E44-AF63-4981-A5EC-FB98D2CD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graphicEl>
                                              <a:dgm id="{46E43E44-AF63-4981-A5EC-FB98D2CD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graphicEl>
                                              <a:dgm id="{46E43E44-AF63-4981-A5EC-FB98D2CDC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CDA53E-B906-42E6-B838-979E5A683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graphicEl>
                                              <a:dgm id="{61CDA53E-B906-42E6-B838-979E5A683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graphicEl>
                                              <a:dgm id="{61CDA53E-B906-42E6-B838-979E5A683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C2E75AD-B3FE-45DD-96AB-713DE797C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graphicEl>
                                              <a:dgm id="{5C2E75AD-B3FE-45DD-96AB-713DE797C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graphicEl>
                                              <a:dgm id="{5C2E75AD-B3FE-45DD-96AB-713DE797C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BDFF14E-A18D-4C0C-83F2-8958EC4D2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graphicEl>
                                              <a:dgm id="{FBDFF14E-A18D-4C0C-83F2-8958EC4D2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graphicEl>
                                              <a:dgm id="{FBDFF14E-A18D-4C0C-83F2-8958EC4D23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1AF683-3283-45F7-81DA-9648A56AC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">
                                            <p:graphicEl>
                                              <a:dgm id="{231AF683-3283-45F7-81DA-9648A56AC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">
                                            <p:graphicEl>
                                              <a:dgm id="{231AF683-3283-45F7-81DA-9648A56AC7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8AEDB2-3F97-48A5-B8BE-B2E85A4E2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">
                                            <p:graphicEl>
                                              <a:dgm id="{1F8AEDB2-3F97-48A5-B8BE-B2E85A4E2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">
                                            <p:graphicEl>
                                              <a:dgm id="{1F8AEDB2-3F97-48A5-B8BE-B2E85A4E2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FB89C2-05AA-4787-B52E-0851B6CB0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">
                                            <p:graphicEl>
                                              <a:dgm id="{FAFB89C2-05AA-4787-B52E-0851B6CB0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">
                                            <p:graphicEl>
                                              <a:dgm id="{FAFB89C2-05AA-4787-B52E-0851B6CB0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637E02-C29F-44C8-8BFE-C692F143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">
                                            <p:graphicEl>
                                              <a:dgm id="{E7637E02-C29F-44C8-8BFE-C692F143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">
                                            <p:graphicEl>
                                              <a:dgm id="{E7637E02-C29F-44C8-8BFE-C692F143C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9B14962-6B02-49ED-97BC-5E5D9A458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">
                                            <p:graphicEl>
                                              <a:dgm id="{39B14962-6B02-49ED-97BC-5E5D9A458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">
                                            <p:graphicEl>
                                              <a:dgm id="{39B14962-6B02-49ED-97BC-5E5D9A458D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95043E-BD2D-4BF1-8FF6-C1ECDF3994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">
                                            <p:graphicEl>
                                              <a:dgm id="{1D95043E-BD2D-4BF1-8FF6-C1ECDF3994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">
                                            <p:graphicEl>
                                              <a:dgm id="{1D95043E-BD2D-4BF1-8FF6-C1ECDF3994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6EBA1A-F53C-4549-92CC-5C2DCFA8C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">
                                            <p:graphicEl>
                                              <a:dgm id="{A26EBA1A-F53C-4549-92CC-5C2DCFA8C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">
                                            <p:graphicEl>
                                              <a:dgm id="{A26EBA1A-F53C-4549-92CC-5C2DCFA8C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A257EE0-13CE-499B-987C-A96F3C6BD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">
                                            <p:graphicEl>
                                              <a:dgm id="{DA257EE0-13CE-499B-987C-A96F3C6BD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">
                                            <p:graphicEl>
                                              <a:dgm id="{DA257EE0-13CE-499B-987C-A96F3C6BD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3FD1B0-7E58-426B-BEC2-3F0827432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">
                                            <p:graphicEl>
                                              <a:dgm id="{F93FD1B0-7E58-426B-BEC2-3F0827432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">
                                            <p:graphicEl>
                                              <a:dgm id="{F93FD1B0-7E58-426B-BEC2-3F0827432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83354F-9CB0-49C5-BD4D-A7220BC67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">
                                            <p:graphicEl>
                                              <a:dgm id="{C383354F-9CB0-49C5-BD4D-A7220BC67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">
                                            <p:graphicEl>
                                              <a:dgm id="{C383354F-9CB0-49C5-BD4D-A7220BC672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1B6E07-C053-458C-ADFA-2FCE6DD2E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">
                                            <p:graphicEl>
                                              <a:dgm id="{441B6E07-C053-458C-ADFA-2FCE6DD2E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">
                                            <p:graphicEl>
                                              <a:dgm id="{441B6E07-C053-458C-ADFA-2FCE6DD2E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7C0057-03B5-47ED-B16C-06FD39931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">
                                            <p:graphicEl>
                                              <a:dgm id="{FF7C0057-03B5-47ED-B16C-06FD39931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">
                                            <p:graphicEl>
                                              <a:dgm id="{FF7C0057-03B5-47ED-B16C-06FD39931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2954F2-E198-440C-9BBF-D7309FC32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">
                                            <p:graphicEl>
                                              <a:dgm id="{EE2954F2-E198-440C-9BBF-D7309FC32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">
                                            <p:graphicEl>
                                              <a:dgm id="{EE2954F2-E198-440C-9BBF-D7309FC32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2435F8-283E-46D8-9CB8-8CC09546F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">
                                            <p:graphicEl>
                                              <a:dgm id="{942435F8-283E-46D8-9CB8-8CC09546F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">
                                            <p:graphicEl>
                                              <a:dgm id="{942435F8-283E-46D8-9CB8-8CC09546FC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2507D5-F1B0-4110-B3D7-2F7EA1D2C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8">
                                            <p:graphicEl>
                                              <a:dgm id="{782507D5-F1B0-4110-B3D7-2F7EA1D2C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8">
                                            <p:graphicEl>
                                              <a:dgm id="{782507D5-F1B0-4110-B3D7-2F7EA1D2C1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8D5EA5-5601-429A-8FF9-3512E85D1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>
                                            <p:graphicEl>
                                              <a:dgm id="{4D8D5EA5-5601-429A-8FF9-3512E85D1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">
                                            <p:graphicEl>
                                              <a:dgm id="{4D8D5EA5-5601-429A-8FF9-3512E85D1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6623827-94EC-4856-AB56-9044EAB3F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8">
                                            <p:graphicEl>
                                              <a:dgm id="{76623827-94EC-4856-AB56-9044EAB3F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8">
                                            <p:graphicEl>
                                              <a:dgm id="{76623827-94EC-4856-AB56-9044EAB3F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CFFFEF-12F8-4406-A334-2238FAF93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">
                                            <p:graphicEl>
                                              <a:dgm id="{B9CFFFEF-12F8-4406-A334-2238FAF93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">
                                            <p:graphicEl>
                                              <a:dgm id="{B9CFFFEF-12F8-4406-A334-2238FAF93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B1799B3-1D9F-41C1-9932-F5DD9F3CD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">
                                            <p:graphicEl>
                                              <a:dgm id="{FB1799B3-1D9F-41C1-9932-F5DD9F3CD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">
                                            <p:graphicEl>
                                              <a:dgm id="{FB1799B3-1D9F-41C1-9932-F5DD9F3CD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5D49CCF-F416-4958-A8C3-332F2C57F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">
                                            <p:graphicEl>
                                              <a:dgm id="{95D49CCF-F416-4958-A8C3-332F2C57F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">
                                            <p:graphicEl>
                                              <a:dgm id="{95D49CCF-F416-4958-A8C3-332F2C57F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F3AEBE4-9EBD-4ED2-8319-0307ECFFB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8">
                                            <p:graphicEl>
                                              <a:dgm id="{5F3AEBE4-9EBD-4ED2-8319-0307ECFFB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8">
                                            <p:graphicEl>
                                              <a:dgm id="{5F3AEBE4-9EBD-4ED2-8319-0307ECFFB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5ADDE8-2E23-4EC9-ADD0-B935B47B7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8">
                                            <p:graphicEl>
                                              <a:dgm id="{D85ADDE8-2E23-4EC9-ADD0-B935B47B7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8">
                                            <p:graphicEl>
                                              <a:dgm id="{D85ADDE8-2E23-4EC9-ADD0-B935B47B76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605B62-F59F-4CD0-9606-85BB2108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8">
                                            <p:graphicEl>
                                              <a:dgm id="{CE605B62-F59F-4CD0-9606-85BB2108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8">
                                            <p:graphicEl>
                                              <a:dgm id="{CE605B62-F59F-4CD0-9606-85BB2108F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9E70FAB-2DC8-429D-933C-0A4DAAA26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8">
                                            <p:graphicEl>
                                              <a:dgm id="{A9E70FAB-2DC8-429D-933C-0A4DAAA26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8">
                                            <p:graphicEl>
                                              <a:dgm id="{A9E70FAB-2DC8-429D-933C-0A4DAAA26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377564"/>
              </p:ext>
            </p:extLst>
          </p:nvPr>
        </p:nvGraphicFramePr>
        <p:xfrm>
          <a:off x="808038" y="1057275"/>
          <a:ext cx="7878762" cy="339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28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885ABA-2EEB-44F1-94E1-AF2F92867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91885ABA-2EEB-44F1-94E1-AF2F92867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1E8997-0FC6-4413-A440-25D1A2FF97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graphicEl>
                                              <a:dgm id="{5C1E8997-0FC6-4413-A440-25D1A2FF97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FBB521-B210-4557-8880-8615879A6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B4FBB521-B210-4557-8880-8615879A6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D9E2A1-056E-46F8-A768-B02D13F46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graphicEl>
                                              <a:dgm id="{84D9E2A1-056E-46F8-A768-B02D13F46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BDB2BE-FC4B-4885-9245-56E171DD35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23BDB2BE-FC4B-4885-9245-56E171DD35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F8D5C4-AE6D-4AD6-A251-72EE9183C5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graphicEl>
                                              <a:dgm id="{1DF8D5C4-AE6D-4AD6-A251-72EE9183C5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4123A5-45E6-4002-A3A3-386C22C69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>
                                            <p:graphicEl>
                                              <a:dgm id="{BA4123A5-45E6-4002-A3A3-386C22C69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222FAA-F1D5-4CDD-AF48-0B94FBAA6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>
                                            <p:graphicEl>
                                              <a:dgm id="{AA222FAA-F1D5-4CDD-AF48-0B94FBAA6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607825"/>
              </p:ext>
            </p:extLst>
          </p:nvPr>
        </p:nvGraphicFramePr>
        <p:xfrm>
          <a:off x="808038" y="1057275"/>
          <a:ext cx="7878762" cy="339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685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19749D-E7F6-424F-8952-197FDFAD0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8719749D-E7F6-424F-8952-197FDFAD0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8719749D-E7F6-424F-8952-197FDFAD0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55C76A-8C55-44A8-8C24-0B75A4BE7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F655C76A-8C55-44A8-8C24-0B75A4BE7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F655C76A-8C55-44A8-8C24-0B75A4BE7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1924AC-7C69-4FDD-B2C1-FEF4E0552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A1924AC-7C69-4FDD-B2C1-FEF4E0552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A1924AC-7C69-4FDD-B2C1-FEF4E0552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9F3A74-E7DB-43D1-85AC-87416D3F4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C09F3A74-E7DB-43D1-85AC-87416D3F4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C09F3A74-E7DB-43D1-85AC-87416D3F4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04283FD-1B6D-415D-B750-F530C5B7A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704283FD-1B6D-415D-B750-F530C5B7A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704283FD-1B6D-415D-B750-F530C5B7A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962FC2-6E76-4BCA-A1D9-6915B7C21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B3962FC2-6E76-4BCA-A1D9-6915B7C21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B3962FC2-6E76-4BCA-A1D9-6915B7C21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118E1B-DF48-4670-BE13-F6CC90670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42118E1B-DF48-4670-BE13-F6CC90670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42118E1B-DF48-4670-BE13-F6CC90670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EastBanc Technologies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4696" y="1076707"/>
            <a:ext cx="9164612" cy="1779095"/>
          </a:xfrm>
          <a:prstGeom prst="rect">
            <a:avLst/>
          </a:prstGeom>
          <a:solidFill>
            <a:schemeClr val="tx1">
              <a:lumMod val="65000"/>
              <a:lumOff val="35000"/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00" rIns="205740" rtlCol="0" anchor="ctr"/>
          <a:lstStyle/>
          <a:p>
            <a:pPr>
              <a:spcAft>
                <a:spcPts val="900"/>
              </a:spcAft>
            </a:pPr>
            <a:r>
              <a:rPr lang="en-US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CUSTOM  SOFTWARE DEVELOPERS</a:t>
            </a:r>
          </a:p>
          <a:p>
            <a:pPr>
              <a:spcAft>
                <a:spcPts val="450"/>
              </a:spcAft>
            </a:pPr>
            <a:r>
              <a:rPr lang="en-US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200 employees  (180  engineers)			Certified Amazon - AWS Technology Partner</a:t>
            </a:r>
          </a:p>
          <a:p>
            <a:pPr>
              <a:spcAft>
                <a:spcPts val="450"/>
              </a:spcAft>
            </a:pPr>
            <a:r>
              <a:rPr lang="en-US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Engineers, PhD’s &amp; scientists 			Certified Azure/Microsoft Partner of the Year 2014</a:t>
            </a:r>
          </a:p>
          <a:p>
            <a:pPr>
              <a:spcAft>
                <a:spcPts val="450"/>
              </a:spcAft>
            </a:pPr>
            <a:r>
              <a:rPr lang="en-US" sz="15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Open Architecture				Washington, DC Headquarters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43" y="2955129"/>
            <a:ext cx="9132287" cy="1226512"/>
            <a:chOff x="2190" y="4340227"/>
            <a:chExt cx="12176383" cy="1635349"/>
          </a:xfrm>
        </p:grpSpPr>
        <p:sp>
          <p:nvSpPr>
            <p:cNvPr id="27" name="Прямоугольник 16"/>
            <p:cNvSpPr/>
            <p:nvPr/>
          </p:nvSpPr>
          <p:spPr>
            <a:xfrm>
              <a:off x="2190" y="4340227"/>
              <a:ext cx="12176383" cy="1635349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3600" b="1" dirty="0">
                <a:solidFill>
                  <a:schemeClr val="bg1"/>
                </a:solidFill>
                <a:effectLst>
                  <a:innerShdw blurRad="63500" dist="25400" dir="13500000">
                    <a:prstClr val="black">
                      <a:alpha val="10000"/>
                    </a:prstClr>
                  </a:innerShdw>
                </a:effectLst>
                <a:latin typeface="Arial Narrow" panose="020B0606020202030204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69063" y="4525735"/>
              <a:ext cx="10701645" cy="1345909"/>
              <a:chOff x="869063" y="4525735"/>
              <a:chExt cx="10701645" cy="134590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365378" y="4525735"/>
                <a:ext cx="191751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Business Intelligence &amp; Big Data</a:t>
                </a:r>
              </a:p>
            </p:txBody>
          </p:sp>
          <p:pic>
            <p:nvPicPr>
              <p:cNvPr id="33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9063" y="5303089"/>
                <a:ext cx="516036" cy="51603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441126" y="5317647"/>
                <a:ext cx="167712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Cloud Solutions, </a:t>
                </a:r>
                <a:r>
                  <a:rPr lang="en-US" sz="1050" dirty="0" err="1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IoT</a:t>
                </a:r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 &amp; DevOps</a:t>
                </a:r>
              </a:p>
            </p:txBody>
          </p:sp>
          <p:pic>
            <p:nvPicPr>
              <p:cNvPr id="36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9063" y="4545593"/>
                <a:ext cx="516036" cy="51603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653189" y="4551135"/>
                <a:ext cx="191751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Identity &amp; Access Management </a:t>
                </a:r>
              </a:p>
            </p:txBody>
          </p:sp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74287" y="4525735"/>
                <a:ext cx="516036" cy="51603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9653189" y="5293609"/>
                <a:ext cx="191751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System Integration &amp; CRM Applications </a:t>
                </a:r>
              </a:p>
            </p:txBody>
          </p:sp>
          <p:pic>
            <p:nvPicPr>
              <p:cNvPr id="40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074287" y="5275165"/>
                <a:ext cx="516036" cy="51603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71675" y="4545593"/>
                <a:ext cx="516036" cy="516036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71675" y="5351365"/>
                <a:ext cx="516036" cy="516036"/>
              </a:xfrm>
              <a:prstGeom prst="rect">
                <a:avLst/>
              </a:prstGeom>
              <a:noFill/>
              <a:extLst/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5530814" y="4551135"/>
                <a:ext cx="2083431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Content Management &amp; Enterprise Portals 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50576" y="5455187"/>
                <a:ext cx="225220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050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Custom Mobile Solutions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0630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features ready         Not ready yet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Runtime</a:t>
            </a:r>
          </a:p>
          <a:p>
            <a:r>
              <a:rPr lang="en-US" dirty="0"/>
              <a:t>OWIN</a:t>
            </a:r>
          </a:p>
          <a:p>
            <a:r>
              <a:rPr lang="en-US" dirty="0"/>
              <a:t>DI</a:t>
            </a:r>
          </a:p>
          <a:p>
            <a:r>
              <a:rPr lang="en-US" dirty="0"/>
              <a:t>MVC</a:t>
            </a:r>
          </a:p>
          <a:p>
            <a:r>
              <a:rPr lang="en-US" dirty="0"/>
              <a:t>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Razor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Entity Framework</a:t>
            </a:r>
          </a:p>
          <a:p>
            <a:r>
              <a:rPr lang="en-US" dirty="0"/>
              <a:t>Azure support</a:t>
            </a:r>
          </a:p>
          <a:p>
            <a:r>
              <a:rPr lang="en-US" dirty="0"/>
              <a:t>VS Online support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Tools</a:t>
            </a:r>
          </a:p>
          <a:p>
            <a:r>
              <a:rPr lang="en-US" dirty="0"/>
              <a:t>Docs</a:t>
            </a:r>
          </a:p>
          <a:p>
            <a:r>
              <a:rPr lang="en-US" dirty="0"/>
              <a:t>VB.NET</a:t>
            </a:r>
          </a:p>
          <a:p>
            <a:r>
              <a:rPr lang="en-US" dirty="0"/>
              <a:t>Web Pages</a:t>
            </a:r>
          </a:p>
        </p:txBody>
      </p:sp>
    </p:spTree>
    <p:extLst>
      <p:ext uri="{BB962C8B-B14F-4D97-AF65-F5344CB8AC3E}">
        <p14:creationId xmlns:p14="http://schemas.microsoft.com/office/powerpoint/2010/main" val="1561186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  <a:p>
            <a:r>
              <a:rPr lang="en-US" dirty="0"/>
              <a:t>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Dependecy</a:t>
            </a:r>
            <a:r>
              <a:rPr lang="en-US" dirty="0"/>
              <a:t>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IServiceCollection</a:t>
            </a:r>
            <a:endParaRPr lang="en-US" dirty="0"/>
          </a:p>
          <a:p>
            <a:r>
              <a:rPr lang="en-US" dirty="0" err="1"/>
              <a:t>IServiceProvider</a:t>
            </a:r>
            <a:endParaRPr lang="en-US" dirty="0"/>
          </a:p>
          <a:p>
            <a:r>
              <a:rPr lang="en-US" dirty="0" err="1"/>
              <a:t>FromServicesAttribute</a:t>
            </a:r>
            <a:endParaRPr lang="en-US" dirty="0"/>
          </a:p>
          <a:p>
            <a:r>
              <a:rPr lang="en-US" dirty="0" err="1"/>
              <a:t>AddTransient</a:t>
            </a:r>
            <a:endParaRPr lang="en-US" dirty="0"/>
          </a:p>
          <a:p>
            <a:r>
              <a:rPr lang="en-US" dirty="0" err="1"/>
              <a:t>AddScoped</a:t>
            </a:r>
            <a:endParaRPr lang="en-US" dirty="0"/>
          </a:p>
          <a:p>
            <a:r>
              <a:rPr lang="en-US" dirty="0" err="1"/>
              <a:t>AddSingleton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ConfigurationBuilder</a:t>
            </a:r>
            <a:endParaRPr lang="en-US" dirty="0"/>
          </a:p>
          <a:p>
            <a:r>
              <a:rPr lang="en-US" dirty="0" err="1"/>
              <a:t>IConfigurationProvider</a:t>
            </a:r>
            <a:endParaRPr lang="en-US" dirty="0"/>
          </a:p>
          <a:p>
            <a:r>
              <a:rPr lang="en-US" dirty="0"/>
              <a:t>JSON by default</a:t>
            </a:r>
          </a:p>
          <a:p>
            <a:r>
              <a:rPr lang="en-US" dirty="0"/>
              <a:t>Options</a:t>
            </a:r>
          </a:p>
          <a:p>
            <a:r>
              <a:rPr lang="en-US" dirty="0"/>
              <a:t>Secrets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83" y="219290"/>
            <a:ext cx="3846786" cy="4072784"/>
          </a:xfrm>
        </p:spPr>
      </p:pic>
    </p:spTree>
    <p:extLst>
      <p:ext uri="{BB962C8B-B14F-4D97-AF65-F5344CB8AC3E}">
        <p14:creationId xmlns:p14="http://schemas.microsoft.com/office/powerpoint/2010/main" val="34261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| .NET Core | UWP | OS X | Linux</a:t>
            </a:r>
          </a:p>
          <a:p>
            <a:r>
              <a:rPr lang="en-US" dirty="0"/>
              <a:t>SQL Server | SQLite | PostgreSQL | SQL Compact | DB2 | </a:t>
            </a:r>
            <a:r>
              <a:rPr lang="en-US" dirty="0" err="1"/>
              <a:t>InMemory</a:t>
            </a:r>
            <a:endParaRPr lang="en-US" dirty="0"/>
          </a:p>
          <a:p>
            <a:r>
              <a:rPr lang="en-US" dirty="0"/>
              <a:t>Soon: MySQL | Oracle | Azure Tables | </a:t>
            </a:r>
            <a:r>
              <a:rPr lang="en-US"/>
              <a:t>Redis</a:t>
            </a:r>
            <a:endParaRPr lang="en-US" dirty="0"/>
          </a:p>
          <a:p>
            <a:r>
              <a:rPr lang="en-US" dirty="0"/>
              <a:t>Most runtime/tools ready</a:t>
            </a:r>
          </a:p>
          <a:p>
            <a:r>
              <a:rPr lang="en-US" dirty="0"/>
              <a:t>Faster</a:t>
            </a:r>
          </a:p>
          <a:p>
            <a:r>
              <a:rPr lang="en-US" dirty="0"/>
              <a:t>Migration snapshot now stored in DB</a:t>
            </a:r>
          </a:p>
          <a:p>
            <a:r>
              <a:rPr lang="en-US" dirty="0"/>
              <a:t>Enable-Migrations obsolete</a:t>
            </a:r>
          </a:p>
        </p:txBody>
      </p:sp>
    </p:spTree>
    <p:extLst>
      <p:ext uri="{BB962C8B-B14F-4D97-AF65-F5344CB8AC3E}">
        <p14:creationId xmlns:p14="http://schemas.microsoft.com/office/powerpoint/2010/main" val="39922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433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.NET Foundation</a:t>
            </a:r>
          </a:p>
        </p:txBody>
      </p:sp>
    </p:spTree>
    <p:extLst>
      <p:ext uri="{BB962C8B-B14F-4D97-AF65-F5344CB8AC3E}">
        <p14:creationId xmlns:p14="http://schemas.microsoft.com/office/powerpoint/2010/main" val="2697320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contribution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557" y="1057275"/>
            <a:ext cx="5305723" cy="3395663"/>
          </a:xfrm>
        </p:spPr>
      </p:pic>
    </p:spTree>
    <p:extLst>
      <p:ext uri="{BB962C8B-B14F-4D97-AF65-F5344CB8AC3E}">
        <p14:creationId xmlns:p14="http://schemas.microsoft.com/office/powerpoint/2010/main" val="281693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Foundation Technical Steering Group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660" y="1193252"/>
            <a:ext cx="5123809" cy="28857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96" y="1433940"/>
            <a:ext cx="1830903" cy="961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31" y="2689130"/>
            <a:ext cx="1063282" cy="1063282"/>
          </a:xfrm>
          <a:prstGeom prst="rect">
            <a:avLst/>
          </a:prstGeom>
        </p:spPr>
      </p:pic>
      <p:sp>
        <p:nvSpPr>
          <p:cNvPr id="7" name="Plus Sign 6"/>
          <p:cNvSpPr/>
          <p:nvPr/>
        </p:nvSpPr>
        <p:spPr>
          <a:xfrm>
            <a:off x="5931469" y="1922745"/>
            <a:ext cx="1177052" cy="117705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migrate?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  <a:p>
            <a:r>
              <a:rPr lang="en-US" dirty="0"/>
              <a:t>ASP.NET</a:t>
            </a:r>
          </a:p>
          <a:p>
            <a:r>
              <a:rPr lang="en-US" dirty="0"/>
              <a:t>Modern app</a:t>
            </a:r>
          </a:p>
          <a:p>
            <a:r>
              <a:rPr lang="en-US" dirty="0"/>
              <a:t>Console app</a:t>
            </a:r>
          </a:p>
          <a:p>
            <a:r>
              <a:rPr lang="en-US" dirty="0"/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24556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motivation</a:t>
            </a:r>
          </a:p>
          <a:p>
            <a:r>
              <a:rPr lang="en-US" dirty="0"/>
              <a:t>Platform overview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Project types</a:t>
            </a:r>
          </a:p>
          <a:p>
            <a:r>
              <a:rPr lang="en-US" dirty="0"/>
              <a:t>.NET Foundation</a:t>
            </a:r>
          </a:p>
          <a:p>
            <a:r>
              <a:rPr lang="en-US" dirty="0"/>
              <a:t>Futures</a:t>
            </a:r>
          </a:p>
          <a:p>
            <a:r>
              <a:rPr lang="en-US" dirty="0"/>
              <a:t>Commitment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313" y="6550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77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2404942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in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dotnet</a:t>
            </a:r>
            <a:r>
              <a:rPr lang="en-US" sz="2800" dirty="0"/>
              <a:t>/</a:t>
            </a:r>
            <a:r>
              <a:rPr lang="en-US" sz="2800" dirty="0" err="1"/>
              <a:t>wcf</a:t>
            </a:r>
            <a:endParaRPr lang="en-US" sz="2800" dirty="0"/>
          </a:p>
          <a:p>
            <a:r>
              <a:rPr lang="en-US" sz="2800" dirty="0"/>
              <a:t>Azure/azure-</a:t>
            </a:r>
            <a:r>
              <a:rPr lang="en-US" sz="2800" dirty="0" err="1"/>
              <a:t>sdk</a:t>
            </a:r>
            <a:r>
              <a:rPr lang="en-US" sz="2800" dirty="0"/>
              <a:t>-for-net</a:t>
            </a:r>
          </a:p>
          <a:p>
            <a:r>
              <a:rPr lang="en-US" sz="2800" dirty="0" err="1"/>
              <a:t>SignalR</a:t>
            </a:r>
            <a:r>
              <a:rPr lang="en-US" sz="2800" dirty="0"/>
              <a:t>/</a:t>
            </a:r>
            <a:r>
              <a:rPr lang="en-US" sz="2800" dirty="0" err="1"/>
              <a:t>SignalR</a:t>
            </a:r>
            <a:endParaRPr lang="en-US" sz="2800" dirty="0"/>
          </a:p>
          <a:p>
            <a:r>
              <a:rPr lang="en-US" sz="2800" dirty="0" err="1"/>
              <a:t>OfficeDev</a:t>
            </a:r>
            <a:r>
              <a:rPr lang="en-US" sz="2800" dirty="0"/>
              <a:t>/Open-XML-SDK</a:t>
            </a:r>
          </a:p>
          <a:p>
            <a:r>
              <a:rPr lang="en-US" sz="2800" dirty="0"/>
              <a:t>Microsoft/</a:t>
            </a:r>
            <a:r>
              <a:rPr lang="en-US" sz="2800" dirty="0" err="1"/>
              <a:t>msbuild</a:t>
            </a:r>
            <a:endParaRPr lang="en-US" sz="2800" dirty="0"/>
          </a:p>
          <a:p>
            <a:r>
              <a:rPr lang="en-US" sz="2800" dirty="0" err="1"/>
              <a:t>dotnet</a:t>
            </a:r>
            <a:r>
              <a:rPr lang="en-US" sz="2800" dirty="0"/>
              <a:t>/</a:t>
            </a:r>
            <a:r>
              <a:rPr lang="en-US" sz="2800" dirty="0" err="1"/>
              <a:t>roslyn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481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Hanc </a:t>
            </a:r>
            <a:r>
              <a:rPr lang="en-US" dirty="0" err="1"/>
              <a:t>marginis</a:t>
            </a:r>
            <a:r>
              <a:rPr lang="en-US" dirty="0"/>
              <a:t> </a:t>
            </a:r>
            <a:r>
              <a:rPr lang="en-US" dirty="0" err="1"/>
              <a:t>exiguitas</a:t>
            </a:r>
            <a:r>
              <a:rPr lang="en-US" dirty="0"/>
              <a:t> non </a:t>
            </a:r>
            <a:r>
              <a:rPr lang="en-US" dirty="0" err="1"/>
              <a:t>caperet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3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dot.net</a:t>
            </a:r>
          </a:p>
          <a:p>
            <a:r>
              <a:rPr lang="en-US" sz="2800" dirty="0"/>
              <a:t>live.asp.net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dotnet</a:t>
            </a:r>
            <a:r>
              <a:rPr lang="en-US" sz="2800" dirty="0"/>
              <a:t>/standard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ebt-techtalk</a:t>
            </a:r>
            <a:r>
              <a:rPr lang="en-US" sz="2800" dirty="0"/>
              <a:t>/core</a:t>
            </a:r>
          </a:p>
          <a:p>
            <a:r>
              <a:rPr lang="en-US" sz="2800" dirty="0"/>
              <a:t>bit.ly/2fWwSGo .NET Core 1.1</a:t>
            </a:r>
          </a:p>
          <a:p>
            <a:r>
              <a:rPr lang="en-US" sz="2800" dirty="0"/>
              <a:t>bit.ly/2b1JoHJ .NET Standard</a:t>
            </a:r>
          </a:p>
        </p:txBody>
      </p:sp>
    </p:spTree>
    <p:extLst>
      <p:ext uri="{BB962C8B-B14F-4D97-AF65-F5344CB8AC3E}">
        <p14:creationId xmlns:p14="http://schemas.microsoft.com/office/powerpoint/2010/main" val="27919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2493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 charset="0"/>
                <a:ea typeface="Arial" charset="0"/>
                <a:cs typeface="Arial" charset="0"/>
              </a:rPr>
              <a:t>We are hiring: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1" y="2044657"/>
            <a:ext cx="8626078" cy="4951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7659" y="786449"/>
            <a:ext cx="548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http://</a:t>
            </a:r>
            <a:r>
              <a:rPr lang="en-US" b="1" dirty="0" err="1">
                <a:solidFill>
                  <a:srgbClr val="00B0F0"/>
                </a:solidFill>
              </a:rPr>
              <a:t>www.eastbanctech.com</a:t>
            </a:r>
            <a:r>
              <a:rPr lang="en-US" b="1" dirty="0">
                <a:solidFill>
                  <a:srgbClr val="00B0F0"/>
                </a:solidFill>
              </a:rPr>
              <a:t>/careers/vacancies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26544"/>
          <a:stretch/>
        </p:blipFill>
        <p:spPr>
          <a:xfrm>
            <a:off x="553276" y="1066729"/>
            <a:ext cx="8276399" cy="10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70221" y="2320730"/>
            <a:ext cx="3281363" cy="125095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Dmitriy Podrezov</a:t>
            </a:r>
          </a:p>
          <a:p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dmitrypodrezoff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dpodrezov@eastbanctech.com</a:t>
            </a:r>
          </a:p>
          <a:p>
            <a:r>
              <a:rPr lang="en-US" dirty="0">
                <a:solidFill>
                  <a:schemeClr val="tx1"/>
                </a:solidFill>
              </a:rPr>
              <a:t>571-598-7316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05" y="1350217"/>
            <a:ext cx="2605906" cy="26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8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69" y="1057276"/>
            <a:ext cx="4398350" cy="30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42" y="843280"/>
            <a:ext cx="5945526" cy="32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7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38" y="1324303"/>
            <a:ext cx="4154227" cy="2762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7050" y="3498699"/>
            <a:ext cx="2598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SharePoint?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574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Frameworks Mayhem</a:t>
            </a:r>
          </a:p>
          <a:p>
            <a:pPr lvl="1"/>
            <a:r>
              <a:rPr lang="en-US" dirty="0"/>
              <a:t>WebView/</a:t>
            </a:r>
            <a:r>
              <a:rPr lang="en-US" dirty="0" err="1"/>
              <a:t>WebBrowser</a:t>
            </a:r>
            <a:endParaRPr lang="en-US" dirty="0"/>
          </a:p>
          <a:p>
            <a:r>
              <a:rPr lang="en-US" dirty="0"/>
              <a:t>Compatibility</a:t>
            </a:r>
          </a:p>
          <a:p>
            <a:r>
              <a:rPr lang="en-US" dirty="0"/>
              <a:t>Versioning</a:t>
            </a:r>
          </a:p>
          <a:p>
            <a:r>
              <a:rPr lang="en-US" dirty="0"/>
              <a:t>Support</a:t>
            </a:r>
          </a:p>
          <a:p>
            <a:r>
              <a:rPr lang="en-US" dirty="0" err="1"/>
              <a:t>Nuget</a:t>
            </a:r>
            <a:endParaRPr lang="en-US" dirty="0"/>
          </a:p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2014 – early work</a:t>
            </a:r>
          </a:p>
          <a:p>
            <a:r>
              <a:rPr lang="en-US" dirty="0"/>
              <a:t>Early 2015 - announce</a:t>
            </a:r>
          </a:p>
          <a:p>
            <a:r>
              <a:rPr lang="en-US" dirty="0"/>
              <a:t>Mid-2015 - Betas</a:t>
            </a:r>
          </a:p>
          <a:p>
            <a:r>
              <a:rPr lang="en-US" dirty="0"/>
              <a:t>Oct 2015 – Beta 8</a:t>
            </a:r>
          </a:p>
          <a:p>
            <a:r>
              <a:rPr lang="en-US" dirty="0"/>
              <a:t>Nov 2015 - RC1</a:t>
            </a:r>
          </a:p>
          <a:p>
            <a:r>
              <a:rPr lang="en-US" dirty="0"/>
              <a:t>May 2016 - runtime RC2, tools Preview1</a:t>
            </a:r>
          </a:p>
          <a:p>
            <a:r>
              <a:rPr lang="en-US" dirty="0"/>
              <a:t>6/27/16 - runtime RTM, tools Preview 2</a:t>
            </a:r>
          </a:p>
          <a:p>
            <a:r>
              <a:rPr lang="en-US" dirty="0"/>
              <a:t>11/16/16 – runtime 1.1, tools Preview 3</a:t>
            </a:r>
          </a:p>
          <a:p>
            <a:r>
              <a:rPr lang="en-US" dirty="0"/>
              <a:t>VS 2017 - Tools RTM</a:t>
            </a:r>
          </a:p>
        </p:txBody>
      </p:sp>
    </p:spTree>
    <p:extLst>
      <p:ext uri="{BB962C8B-B14F-4D97-AF65-F5344CB8AC3E}">
        <p14:creationId xmlns:p14="http://schemas.microsoft.com/office/powerpoint/2010/main" val="11916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5400" dirty="0"/>
              <a:t>All of it!</a:t>
            </a:r>
          </a:p>
        </p:txBody>
      </p:sp>
    </p:spTree>
    <p:extLst>
      <p:ext uri="{BB962C8B-B14F-4D97-AF65-F5344CB8AC3E}">
        <p14:creationId xmlns:p14="http://schemas.microsoft.com/office/powerpoint/2010/main" val="114887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Eastbanc-Template">
  <a:themeElements>
    <a:clrScheme name="Eastbanc Color">
      <a:dk1>
        <a:srgbClr val="000000"/>
      </a:dk1>
      <a:lt1>
        <a:sysClr val="window" lastClr="FFFFFF"/>
      </a:lt1>
      <a:dk2>
        <a:srgbClr val="004070"/>
      </a:dk2>
      <a:lt2>
        <a:srgbClr val="E7E7E7"/>
      </a:lt2>
      <a:accent1>
        <a:srgbClr val="069DE8"/>
      </a:accent1>
      <a:accent2>
        <a:srgbClr val="ED8D32"/>
      </a:accent2>
      <a:accent3>
        <a:srgbClr val="B0B0B0"/>
      </a:accent3>
      <a:accent4>
        <a:srgbClr val="95D1EE"/>
      </a:accent4>
      <a:accent5>
        <a:srgbClr val="FCA50A"/>
      </a:accent5>
      <a:accent6>
        <a:srgbClr val="467A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F428F7F-F236-D84B-B220-934DB71E287A}" vid="{9413702B-6C67-A241-8A53-7BDE7D8E22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BFA6724BAE14AA3533B53DA6AC97E" ma:contentTypeVersion="9" ma:contentTypeDescription="Create a new document." ma:contentTypeScope="" ma:versionID="8f4ea01575d5e6c6e753d50db85de31a">
  <xsd:schema xmlns:xsd="http://www.w3.org/2001/XMLSchema" xmlns:xs="http://www.w3.org/2001/XMLSchema" xmlns:p="http://schemas.microsoft.com/office/2006/metadata/properties" xmlns:ns2="18a8874e-4e0a-4a18-bce3-f7acae76a36e" targetNamespace="http://schemas.microsoft.com/office/2006/metadata/properties" ma:root="true" ma:fieldsID="86a62acef726147af3950c7e32c0cb43" ns2:_="">
    <xsd:import namespace="18a8874e-4e0a-4a18-bce3-f7acae76a36e"/>
    <xsd:element name="properties">
      <xsd:complexType>
        <xsd:sequence>
          <xsd:element name="documentManagement">
            <xsd:complexType>
              <xsd:all>
                <xsd:element ref="ns2:h0ce708239e4468cb48548d3a37b6f26" minOccurs="0"/>
                <xsd:element ref="ns2:TaxCatchAll" minOccurs="0"/>
                <xsd:element ref="ns2:cc16b806297842008a305c981541d854" minOccurs="0"/>
                <xsd:element ref="ns2:d8c9a0e80f4c403f8d4ba35d5c793920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8874e-4e0a-4a18-bce3-f7acae76a36e" elementFormDefault="qualified">
    <xsd:import namespace="http://schemas.microsoft.com/office/2006/documentManagement/types"/>
    <xsd:import namespace="http://schemas.microsoft.com/office/infopath/2007/PartnerControls"/>
    <xsd:element name="h0ce708239e4468cb48548d3a37b6f26" ma:index="9" nillable="true" ma:taxonomy="true" ma:internalName="h0ce708239e4468cb48548d3a37b6f26" ma:taxonomyFieldName="Industry" ma:displayName="Industry" ma:default="" ma:fieldId="{10ce7082-39e4-468c-b485-48d3a37b6f26}" ma:taxonomyMulti="true" ma:sspId="6c97bb6d-a38b-4a7e-89e0-c96e73962a31" ma:termSetId="cc036246-d689-4627-8c61-e8c6576b868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description="" ma:hidden="true" ma:list="{8fe69076-3017-4c4d-a5a9-ad9b8f3e8bbe}" ma:internalName="TaxCatchAll" ma:showField="CatchAllData" ma:web="18a8874e-4e0a-4a18-bce3-f7acae76a3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c16b806297842008a305c981541d854" ma:index="12" nillable="true" ma:taxonomy="true" ma:internalName="cc16b806297842008a305c981541d854" ma:taxonomyFieldName="Project" ma:displayName="Project" ma:default="" ma:fieldId="{cc16b806-2978-4200-8a30-5c981541d854}" ma:taxonomyMulti="true" ma:sspId="6c97bb6d-a38b-4a7e-89e0-c96e73962a31" ma:termSetId="049a03d0-c78d-4c29-b3c1-b33b6fdf20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8c9a0e80f4c403f8d4ba35d5c793920" ma:index="14" nillable="true" ma:taxonomy="true" ma:internalName="d8c9a0e80f4c403f8d4ba35d5c793920" ma:taxonomyFieldName="Technologies" ma:displayName="Technologies" ma:default="" ma:fieldId="{d8c9a0e8-0f4c-403f-8d4b-a35d5c793920}" ma:taxonomyMulti="true" ma:sspId="6c97bb6d-a38b-4a7e-89e0-c96e73962a31" ma:termSetId="d8dcc3a9-c7b6-493c-bb4f-60fe693f4fa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8c9a0e80f4c403f8d4ba35d5c793920 xmlns="18a8874e-4e0a-4a18-bce3-f7acae76a36e">
      <Terms xmlns="http://schemas.microsoft.com/office/infopath/2007/PartnerControls"/>
    </d8c9a0e80f4c403f8d4ba35d5c793920>
    <h0ce708239e4468cb48548d3a37b6f26 xmlns="18a8874e-4e0a-4a18-bce3-f7acae76a36e">
      <Terms xmlns="http://schemas.microsoft.com/office/infopath/2007/PartnerControls"/>
    </h0ce708239e4468cb48548d3a37b6f26>
    <cc16b806297842008a305c981541d854 xmlns="18a8874e-4e0a-4a18-bce3-f7acae76a36e">
      <Terms xmlns="http://schemas.microsoft.com/office/infopath/2007/PartnerControls"/>
    </cc16b806297842008a305c981541d854>
    <TaxCatchAll xmlns="18a8874e-4e0a-4a18-bce3-f7acae76a36e"/>
  </documentManagement>
</p:properties>
</file>

<file path=customXml/itemProps1.xml><?xml version="1.0" encoding="utf-8"?>
<ds:datastoreItem xmlns:ds="http://schemas.openxmlformats.org/officeDocument/2006/customXml" ds:itemID="{D99D4FEC-9A8F-4E78-976D-5378E3152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a8874e-4e0a-4a18-bce3-f7acae76a3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18a8874e-4e0a-4a18-bce3-f7acae76a36e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612</Words>
  <Application>Microsoft Office PowerPoint</Application>
  <PresentationFormat>On-screen Show (16:9)</PresentationFormat>
  <Paragraphs>193</Paragraphs>
  <Slides>36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Narrow</vt:lpstr>
      <vt:lpstr>Calibri</vt:lpstr>
      <vt:lpstr>Calibri Bold</vt:lpstr>
      <vt:lpstr>Calibri Light</vt:lpstr>
      <vt:lpstr>Eastbanc-Template</vt:lpstr>
      <vt:lpstr>PowerPoint Presentation</vt:lpstr>
      <vt:lpstr>EastBanc Technologies</vt:lpstr>
      <vt:lpstr>Agenda</vt:lpstr>
      <vt:lpstr>PowerPoint Presentation</vt:lpstr>
      <vt:lpstr>PowerPoint Presentation</vt:lpstr>
      <vt:lpstr>PowerPoint Presentation</vt:lpstr>
      <vt:lpstr>History and motivation</vt:lpstr>
      <vt:lpstr>Core Roadmap</vt:lpstr>
      <vt:lpstr>What’s new?</vt:lpstr>
      <vt:lpstr>Not SO proof</vt:lpstr>
      <vt:lpstr>Components</vt:lpstr>
      <vt:lpstr>CLR</vt:lpstr>
      <vt:lpstr>PowerPoint Presentation</vt:lpstr>
      <vt:lpstr>.NET Standard</vt:lpstr>
      <vt:lpstr>Project.json v .csproj</vt:lpstr>
      <vt:lpstr>PowerPoint Presentation</vt:lpstr>
      <vt:lpstr>Dotnet command</vt:lpstr>
      <vt:lpstr>IDE</vt:lpstr>
      <vt:lpstr>Project types</vt:lpstr>
      <vt:lpstr>ASP.NET features ready         Not ready yet</vt:lpstr>
      <vt:lpstr>What to look for</vt:lpstr>
      <vt:lpstr>Dependecy Injection</vt:lpstr>
      <vt:lpstr>Configuration</vt:lpstr>
      <vt:lpstr>Entity Framework Core</vt:lpstr>
      <vt:lpstr>PowerPoint Presentation</vt:lpstr>
      <vt:lpstr>PowerPoint Presentation</vt:lpstr>
      <vt:lpstr>Microsoft contribution</vt:lpstr>
      <vt:lpstr>.NET Foundation Technical Steering Group</vt:lpstr>
      <vt:lpstr>Do I migrate?</vt:lpstr>
      <vt:lpstr>PowerPoint Presentation</vt:lpstr>
      <vt:lpstr>Repositories in need</vt:lpstr>
      <vt:lpstr>PowerPoint Presentation</vt:lpstr>
      <vt:lpstr>Resources</vt:lpstr>
      <vt:lpstr>PowerPoint Presentation</vt:lpstr>
      <vt:lpstr>We are hiring: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1.0</dc:title>
  <dc:subject>Tech Talk</dc:subject>
  <dc:creator>Dmitriy Podrezov</dc:creator>
  <cp:keywords>ASP.NET Core, ASP.NET 5.0, ASP.NET</cp:keywords>
  <cp:lastModifiedBy>Dmitry Podrezov</cp:lastModifiedBy>
  <cp:revision>133</cp:revision>
  <dcterms:created xsi:type="dcterms:W3CDTF">2016-04-19T15:49:48Z</dcterms:created>
  <dcterms:modified xsi:type="dcterms:W3CDTF">2017-01-18T15:24:52Z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0x010100637BFA6724BAE14AA3533B53DA6AC97E</vt:lpwstr>
  </property>
  <property fmtid="{D5CDD505-2E9C-101B-9397-08002B2CF9AE}" pid="3" name="Project">
    <vt:lpwstr/>
  </property>
  <property fmtid="{D5CDD505-2E9C-101B-9397-08002B2CF9AE}" pid="4" name="Technologies">
    <vt:lpwstr/>
  </property>
  <property fmtid="{D5CDD505-2E9C-101B-9397-08002B2CF9AE}" pid="5" name="Industry">
    <vt:lpwstr/>
  </property>
</Properties>
</file>